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8" r:id="rId3"/>
    <p:sldMasterId id="214748367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b64dbc3fc9_0_2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g1b64dbc3fc9_0_29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g1b64dbc3fc9_0_29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b64dbc3fc9_0_3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g1b64dbc3fc9_0_30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g1b64dbc3fc9_0_30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bfd874baa0_0_5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g2bfd874baa0_0_5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55" name="Google Shape;355;g2bfd874baa0_0_5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it-IT"/>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b64dbc3fc9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1b64dbc3fc9_0_1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b64dbc3fc9_0_4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1b64dbc3fc9_0_49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g1b64dbc3fc9_0_49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1b64dbc3fc9_0_28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1b64dbc3fc9_0_28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g1b64dbc3fc9_0_28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1b64dbc3fc9_0_4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1b64dbc3fc9_0_4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g1b64dbc3fc9_0_49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b64dbc3fc9_0_26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g1b64dbc3fc9_0_2622:notes"/>
          <p:cNvSpPr/>
          <p:nvPr>
            <p:ph idx="2" type="sldImg"/>
          </p:nvPr>
        </p:nvSpPr>
        <p:spPr>
          <a:xfrm>
            <a:off x="1714500" y="685800"/>
            <a:ext cx="34290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bfd874baa0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g2bfd874baa0_0_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125729" marR="0" rtl="0" algn="l">
              <a:lnSpc>
                <a:spcPct val="100000"/>
              </a:lnSpc>
              <a:spcBef>
                <a:spcPts val="0"/>
              </a:spcBef>
              <a:spcAft>
                <a:spcPts val="0"/>
              </a:spcAft>
              <a:buClr>
                <a:schemeClr val="dk1"/>
              </a:buClr>
              <a:buSzPts val="771"/>
              <a:buFont typeface="Arial"/>
              <a:buNone/>
            </a:pPr>
            <a:r>
              <a:t/>
            </a:r>
            <a:endParaRPr/>
          </a:p>
        </p:txBody>
      </p:sp>
      <p:sp>
        <p:nvSpPr>
          <p:cNvPr id="233" name="Google Shape;233;g2bfd874baa0_0_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it-IT"/>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bfd874baa0_0_3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g2bfd874baa0_0_3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g2bfd874baa0_0_39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bfd874baa0_0_1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g2bfd874baa0_0_1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71" name="Google Shape;271;g2bfd874baa0_0_1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bfd874baa0_0_1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g2bfd874baa0_0_1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90" name="Google Shape;290;g2bfd874baa0_0_1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b64dbc3fc9_0_4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b64dbc3fc9_0_4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g1b64dbc3fc9_0_46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b64dbc3fc9_0_4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b64dbc3fc9_0_4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g1b64dbc3fc9_0_47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b64dbc3fc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b64dbc3fc9_0_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b64dbc3fc9_0_4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b64dbc3fc9_0_4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g1b64dbc3fc9_0_48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7.jpg"/><Relationship Id="rId4" Type="http://schemas.openxmlformats.org/officeDocument/2006/relationships/image" Target="../media/image3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png"/><Relationship Id="rId3" Type="http://schemas.openxmlformats.org/officeDocument/2006/relationships/image" Target="../media/image7.jpg"/><Relationship Id="rId4" Type="http://schemas.openxmlformats.org/officeDocument/2006/relationships/image" Target="../media/image3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p:cSld name="Diapositiva titolo">
    <p:spTree>
      <p:nvGrpSpPr>
        <p:cNvPr id="18" name="Shape 18"/>
        <p:cNvGrpSpPr/>
        <p:nvPr/>
      </p:nvGrpSpPr>
      <p:grpSpPr>
        <a:xfrm>
          <a:off x="0" y="0"/>
          <a:ext cx="0" cy="0"/>
          <a:chOff x="0" y="0"/>
          <a:chExt cx="0" cy="0"/>
        </a:xfrm>
      </p:grpSpPr>
      <p:pic>
        <p:nvPicPr>
          <p:cNvPr id="19" name="Google Shape;19;p2"/>
          <p:cNvPicPr preferRelativeResize="0"/>
          <p:nvPr/>
        </p:nvPicPr>
        <p:blipFill rotWithShape="1">
          <a:blip r:embed="rId2">
            <a:alphaModFix/>
          </a:blip>
          <a:srcRect b="8999" l="0" r="0" t="0"/>
          <a:stretch/>
        </p:blipFill>
        <p:spPr>
          <a:xfrm>
            <a:off x="0" y="1310759"/>
            <a:ext cx="12202756" cy="5038669"/>
          </a:xfrm>
          <a:prstGeom prst="rect">
            <a:avLst/>
          </a:prstGeom>
          <a:noFill/>
          <a:ln>
            <a:noFill/>
          </a:ln>
        </p:spPr>
      </p:pic>
      <p:sp>
        <p:nvSpPr>
          <p:cNvPr id="20" name="Google Shape;20;p2"/>
          <p:cNvSpPr txBox="1"/>
          <p:nvPr>
            <p:ph type="ctrTitle"/>
          </p:nvPr>
        </p:nvSpPr>
        <p:spPr>
          <a:xfrm>
            <a:off x="838200" y="1335636"/>
            <a:ext cx="3795300" cy="24144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B27F47"/>
              </a:buClr>
              <a:buSzPts val="4500"/>
              <a:buFont typeface="Arial"/>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 name="Google Shape;21;p2"/>
          <p:cNvSpPr txBox="1"/>
          <p:nvPr>
            <p:ph idx="1" type="subTitle"/>
          </p:nvPr>
        </p:nvSpPr>
        <p:spPr>
          <a:xfrm>
            <a:off x="838200" y="3879437"/>
            <a:ext cx="3795300" cy="16557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22" name="Google Shape;22;p2"/>
          <p:cNvSpPr txBox="1"/>
          <p:nvPr>
            <p:ph idx="10" type="dt"/>
          </p:nvPr>
        </p:nvSpPr>
        <p:spPr>
          <a:xfrm>
            <a:off x="838200" y="6430138"/>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 name="Google Shape;23;p2"/>
          <p:cNvSpPr txBox="1"/>
          <p:nvPr>
            <p:ph idx="11" type="ftr"/>
          </p:nvPr>
        </p:nvSpPr>
        <p:spPr>
          <a:xfrm>
            <a:off x="8610600" y="6430138"/>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 name="Google Shape;24;p2"/>
          <p:cNvSpPr txBox="1"/>
          <p:nvPr>
            <p:ph idx="12" type="sldNum"/>
          </p:nvPr>
        </p:nvSpPr>
        <p:spPr>
          <a:xfrm>
            <a:off x="4724400" y="6430138"/>
            <a:ext cx="2743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
        <p:nvSpPr>
          <p:cNvPr id="25" name="Google Shape;25;p2"/>
          <p:cNvSpPr txBox="1"/>
          <p:nvPr>
            <p:ph idx="2" type="body"/>
          </p:nvPr>
        </p:nvSpPr>
        <p:spPr>
          <a:xfrm>
            <a:off x="838200" y="5681663"/>
            <a:ext cx="3795300" cy="4827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800"/>
              <a:buNone/>
              <a:defRPr sz="1800"/>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26" name="Google Shape;26;p2"/>
          <p:cNvPicPr preferRelativeResize="0"/>
          <p:nvPr/>
        </p:nvPicPr>
        <p:blipFill>
          <a:blip r:embed="rId3">
            <a:alphaModFix/>
          </a:blip>
          <a:stretch>
            <a:fillRect/>
          </a:stretch>
        </p:blipFill>
        <p:spPr>
          <a:xfrm>
            <a:off x="9860475" y="244600"/>
            <a:ext cx="1945826" cy="661800"/>
          </a:xfrm>
          <a:prstGeom prst="rect">
            <a:avLst/>
          </a:prstGeom>
          <a:noFill/>
          <a:ln>
            <a:noFill/>
          </a:ln>
        </p:spPr>
      </p:pic>
      <p:pic>
        <p:nvPicPr>
          <p:cNvPr id="27" name="Google Shape;27;p2"/>
          <p:cNvPicPr preferRelativeResize="0"/>
          <p:nvPr/>
        </p:nvPicPr>
        <p:blipFill>
          <a:blip r:embed="rId4">
            <a:alphaModFix/>
          </a:blip>
          <a:stretch>
            <a:fillRect/>
          </a:stretch>
        </p:blipFill>
        <p:spPr>
          <a:xfrm>
            <a:off x="5208800" y="3118350"/>
            <a:ext cx="5859052" cy="18910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p:cSld name="Immagine con didascalia">
    <p:spTree>
      <p:nvGrpSpPr>
        <p:cNvPr id="84" name="Shape 84"/>
        <p:cNvGrpSpPr/>
        <p:nvPr/>
      </p:nvGrpSpPr>
      <p:grpSpPr>
        <a:xfrm>
          <a:off x="0" y="0"/>
          <a:ext cx="0" cy="0"/>
          <a:chOff x="0" y="0"/>
          <a:chExt cx="0" cy="0"/>
        </a:xfrm>
      </p:grpSpPr>
      <p:sp>
        <p:nvSpPr>
          <p:cNvPr id="85" name="Google Shape;85;p11"/>
          <p:cNvSpPr/>
          <p:nvPr>
            <p:ph idx="2" type="pic"/>
          </p:nvPr>
        </p:nvSpPr>
        <p:spPr>
          <a:xfrm>
            <a:off x="5183188" y="1335636"/>
            <a:ext cx="6172200" cy="4841400"/>
          </a:xfrm>
          <a:prstGeom prst="rect">
            <a:avLst/>
          </a:prstGeom>
          <a:noFill/>
          <a:ln>
            <a:noFill/>
          </a:ln>
        </p:spPr>
      </p:sp>
      <p:sp>
        <p:nvSpPr>
          <p:cNvPr id="86" name="Google Shape;86;p11"/>
          <p:cNvSpPr txBox="1"/>
          <p:nvPr>
            <p:ph idx="10" type="dt"/>
          </p:nvPr>
        </p:nvSpPr>
        <p:spPr>
          <a:xfrm>
            <a:off x="838200" y="6430138"/>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7" name="Google Shape;87;p11"/>
          <p:cNvSpPr txBox="1"/>
          <p:nvPr>
            <p:ph idx="11" type="ftr"/>
          </p:nvPr>
        </p:nvSpPr>
        <p:spPr>
          <a:xfrm>
            <a:off x="8610600" y="6430138"/>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8" name="Google Shape;88;p11"/>
          <p:cNvSpPr txBox="1"/>
          <p:nvPr>
            <p:ph idx="12" type="sldNum"/>
          </p:nvPr>
        </p:nvSpPr>
        <p:spPr>
          <a:xfrm>
            <a:off x="4724400" y="6430138"/>
            <a:ext cx="2743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
        <p:nvSpPr>
          <p:cNvPr id="89" name="Google Shape;89;p11"/>
          <p:cNvSpPr txBox="1"/>
          <p:nvPr>
            <p:ph idx="1" type="body"/>
          </p:nvPr>
        </p:nvSpPr>
        <p:spPr>
          <a:xfrm>
            <a:off x="839788" y="2496619"/>
            <a:ext cx="3932100" cy="36804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90" name="Google Shape;90;p11"/>
          <p:cNvSpPr txBox="1"/>
          <p:nvPr>
            <p:ph type="title"/>
          </p:nvPr>
        </p:nvSpPr>
        <p:spPr>
          <a:xfrm>
            <a:off x="838200" y="1335636"/>
            <a:ext cx="3932100" cy="7800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rgbClr val="B27F47"/>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1" name="Google Shape;91;p11"/>
          <p:cNvSpPr txBox="1"/>
          <p:nvPr/>
        </p:nvSpPr>
        <p:spPr>
          <a:xfrm>
            <a:off x="9821594" y="195173"/>
            <a:ext cx="1870200" cy="7302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b="0" i="0" lang="it-IT" sz="2800" u="none" cap="none" strike="noStrike">
                <a:solidFill>
                  <a:schemeClr val="lt1"/>
                </a:solidFill>
                <a:latin typeface="Arial"/>
                <a:ea typeface="Arial"/>
                <a:cs typeface="Arial"/>
                <a:sym typeface="Arial"/>
              </a:rPr>
              <a:t>Logo</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92" name="Shape 92"/>
        <p:cNvGrpSpPr/>
        <p:nvPr/>
      </p:nvGrpSpPr>
      <p:grpSpPr>
        <a:xfrm>
          <a:off x="0" y="0"/>
          <a:ext cx="0" cy="0"/>
          <a:chOff x="0" y="0"/>
          <a:chExt cx="0" cy="0"/>
        </a:xfrm>
      </p:grpSpPr>
      <p:sp>
        <p:nvSpPr>
          <p:cNvPr id="93" name="Google Shape;93;p12"/>
          <p:cNvSpPr txBox="1"/>
          <p:nvPr>
            <p:ph type="title"/>
          </p:nvPr>
        </p:nvSpPr>
        <p:spPr>
          <a:xfrm>
            <a:off x="838200" y="1335636"/>
            <a:ext cx="10515600" cy="7800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rgbClr val="B27F47"/>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4" name="Google Shape;94;p12"/>
          <p:cNvSpPr txBox="1"/>
          <p:nvPr>
            <p:ph idx="1" type="body"/>
          </p:nvPr>
        </p:nvSpPr>
        <p:spPr>
          <a:xfrm rot="5400000">
            <a:off x="4153050" y="-1023713"/>
            <a:ext cx="3885900" cy="10515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5" name="Google Shape;95;p12"/>
          <p:cNvSpPr txBox="1"/>
          <p:nvPr>
            <p:ph idx="10" type="dt"/>
          </p:nvPr>
        </p:nvSpPr>
        <p:spPr>
          <a:xfrm>
            <a:off x="838200" y="6430138"/>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6" name="Google Shape;96;p12"/>
          <p:cNvSpPr txBox="1"/>
          <p:nvPr>
            <p:ph idx="11" type="ftr"/>
          </p:nvPr>
        </p:nvSpPr>
        <p:spPr>
          <a:xfrm>
            <a:off x="8610600" y="6430138"/>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7" name="Google Shape;97;p12"/>
          <p:cNvSpPr txBox="1"/>
          <p:nvPr>
            <p:ph idx="12" type="sldNum"/>
          </p:nvPr>
        </p:nvSpPr>
        <p:spPr>
          <a:xfrm>
            <a:off x="4724400" y="6430138"/>
            <a:ext cx="2743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
        <p:nvSpPr>
          <p:cNvPr id="98" name="Google Shape;98;p12"/>
          <p:cNvSpPr txBox="1"/>
          <p:nvPr/>
        </p:nvSpPr>
        <p:spPr>
          <a:xfrm>
            <a:off x="9821594" y="195173"/>
            <a:ext cx="1870200" cy="7302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b="0" i="0" lang="it-IT" sz="2800" u="none" cap="none" strike="noStrike">
                <a:solidFill>
                  <a:schemeClr val="lt1"/>
                </a:solidFill>
                <a:latin typeface="Arial"/>
                <a:ea typeface="Arial"/>
                <a:cs typeface="Arial"/>
                <a:sym typeface="Arial"/>
              </a:rPr>
              <a:t>Logo</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99" name="Shape 99"/>
        <p:cNvGrpSpPr/>
        <p:nvPr/>
      </p:nvGrpSpPr>
      <p:grpSpPr>
        <a:xfrm>
          <a:off x="0" y="0"/>
          <a:ext cx="0" cy="0"/>
          <a:chOff x="0" y="0"/>
          <a:chExt cx="0" cy="0"/>
        </a:xfrm>
      </p:grpSpPr>
      <p:sp>
        <p:nvSpPr>
          <p:cNvPr id="100" name="Google Shape;100;p13"/>
          <p:cNvSpPr txBox="1"/>
          <p:nvPr>
            <p:ph type="title"/>
          </p:nvPr>
        </p:nvSpPr>
        <p:spPr>
          <a:xfrm rot="5400000">
            <a:off x="7618650" y="2441885"/>
            <a:ext cx="4841400" cy="26289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rgbClr val="B27F47"/>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1" name="Google Shape;101;p13"/>
          <p:cNvSpPr txBox="1"/>
          <p:nvPr>
            <p:ph idx="1" type="body"/>
          </p:nvPr>
        </p:nvSpPr>
        <p:spPr>
          <a:xfrm rot="5400000">
            <a:off x="2284650" y="-110815"/>
            <a:ext cx="4841400" cy="7734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2" name="Google Shape;102;p13"/>
          <p:cNvSpPr txBox="1"/>
          <p:nvPr>
            <p:ph idx="10" type="dt"/>
          </p:nvPr>
        </p:nvSpPr>
        <p:spPr>
          <a:xfrm>
            <a:off x="838200" y="6430138"/>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3" name="Google Shape;103;p13"/>
          <p:cNvSpPr txBox="1"/>
          <p:nvPr>
            <p:ph idx="11" type="ftr"/>
          </p:nvPr>
        </p:nvSpPr>
        <p:spPr>
          <a:xfrm>
            <a:off x="8610600" y="6430138"/>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4" name="Google Shape;104;p13"/>
          <p:cNvSpPr txBox="1"/>
          <p:nvPr>
            <p:ph idx="12" type="sldNum"/>
          </p:nvPr>
        </p:nvSpPr>
        <p:spPr>
          <a:xfrm>
            <a:off x="4724400" y="6430138"/>
            <a:ext cx="2743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
        <p:nvSpPr>
          <p:cNvPr id="105" name="Google Shape;105;p13"/>
          <p:cNvSpPr txBox="1"/>
          <p:nvPr/>
        </p:nvSpPr>
        <p:spPr>
          <a:xfrm>
            <a:off x="9821594" y="195173"/>
            <a:ext cx="1870200" cy="7302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b="0" i="0" lang="it-IT" sz="2800" u="none" cap="none" strike="noStrike">
                <a:solidFill>
                  <a:schemeClr val="lt1"/>
                </a:solidFill>
                <a:latin typeface="Arial"/>
                <a:ea typeface="Arial"/>
                <a:cs typeface="Arial"/>
                <a:sym typeface="Arial"/>
              </a:rPr>
              <a:t>Logo</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6" name="Shape 106"/>
        <p:cNvGrpSpPr/>
        <p:nvPr/>
      </p:nvGrpSpPr>
      <p:grpSpPr>
        <a:xfrm>
          <a:off x="0" y="0"/>
          <a:ext cx="0" cy="0"/>
          <a:chOff x="0" y="0"/>
          <a:chExt cx="0" cy="0"/>
        </a:xfrm>
      </p:grpSpPr>
      <p:sp>
        <p:nvSpPr>
          <p:cNvPr id="107" name="Google Shape;107;p14"/>
          <p:cNvSpPr txBox="1"/>
          <p:nvPr>
            <p:ph type="title"/>
          </p:nvPr>
        </p:nvSpPr>
        <p:spPr>
          <a:xfrm>
            <a:off x="415600" y="593367"/>
            <a:ext cx="11360700" cy="763500"/>
          </a:xfrm>
          <a:prstGeom prst="rect">
            <a:avLst/>
          </a:prstGeom>
        </p:spPr>
        <p:txBody>
          <a:bodyPr anchorCtr="0" anchor="t" bIns="45700" lIns="91425" spcFirstLastPara="1" rIns="91425" wrap="square" tIns="45700">
            <a:normAutofit/>
          </a:bodyPr>
          <a:lstStyle>
            <a:lvl1pPr lvl="0" rtl="0">
              <a:spcBef>
                <a:spcPts val="0"/>
              </a:spcBef>
              <a:spcAft>
                <a:spcPts val="0"/>
              </a:spcAft>
              <a:buSzPts val="2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8" name="Google Shape;108;p14"/>
          <p:cNvSpPr txBox="1"/>
          <p:nvPr>
            <p:ph idx="1" type="body"/>
          </p:nvPr>
        </p:nvSpPr>
        <p:spPr>
          <a:xfrm>
            <a:off x="415600" y="1536633"/>
            <a:ext cx="11360700" cy="4555200"/>
          </a:xfrm>
          <a:prstGeom prst="rect">
            <a:avLst/>
          </a:prstGeom>
        </p:spPr>
        <p:txBody>
          <a:bodyPr anchorCtr="0" anchor="t" bIns="45700" lIns="91425" spcFirstLastPara="1" rIns="91425" wrap="square" tIns="45700">
            <a:normAutofit/>
          </a:bodyPr>
          <a:lstStyle>
            <a:lvl1pPr indent="-406400" lvl="0" marL="457200" rtl="0">
              <a:spcBef>
                <a:spcPts val="1000"/>
              </a:spcBef>
              <a:spcAft>
                <a:spcPts val="0"/>
              </a:spcAft>
              <a:buSzPts val="2800"/>
              <a:buChar char="•"/>
              <a:defRPr/>
            </a:lvl1pPr>
            <a:lvl2pPr indent="-381000" lvl="1" marL="914400" rtl="0">
              <a:spcBef>
                <a:spcPts val="500"/>
              </a:spcBef>
              <a:spcAft>
                <a:spcPts val="0"/>
              </a:spcAft>
              <a:buSzPts val="2400"/>
              <a:buChar char="•"/>
              <a:defRPr/>
            </a:lvl2pPr>
            <a:lvl3pPr indent="-355600" lvl="2" marL="1371600" rtl="0">
              <a:spcBef>
                <a:spcPts val="500"/>
              </a:spcBef>
              <a:spcAft>
                <a:spcPts val="0"/>
              </a:spcAft>
              <a:buSzPts val="2000"/>
              <a:buChar char="•"/>
              <a:defRPr/>
            </a:lvl3pPr>
            <a:lvl4pPr indent="-342900" lvl="3" marL="1828800" rtl="0">
              <a:spcBef>
                <a:spcPts val="500"/>
              </a:spcBef>
              <a:spcAft>
                <a:spcPts val="0"/>
              </a:spcAft>
              <a:buSzPts val="1800"/>
              <a:buChar char="•"/>
              <a:defRPr/>
            </a:lvl4pPr>
            <a:lvl5pPr indent="-330200" lvl="4" marL="2286000" rtl="0">
              <a:spcBef>
                <a:spcPts val="500"/>
              </a:spcBef>
              <a:spcAft>
                <a:spcPts val="0"/>
              </a:spcAft>
              <a:buSzPts val="1600"/>
              <a:buChar char="•"/>
              <a:defRPr/>
            </a:lvl5pPr>
            <a:lvl6pPr indent="-342900" lvl="5" marL="2743200" rtl="0">
              <a:spcBef>
                <a:spcPts val="500"/>
              </a:spcBef>
              <a:spcAft>
                <a:spcPts val="0"/>
              </a:spcAft>
              <a:buSzPts val="1800"/>
              <a:buChar char="•"/>
              <a:defRPr/>
            </a:lvl6pPr>
            <a:lvl7pPr indent="-342900" lvl="6" marL="3200400" rtl="0">
              <a:spcBef>
                <a:spcPts val="500"/>
              </a:spcBef>
              <a:spcAft>
                <a:spcPts val="0"/>
              </a:spcAft>
              <a:buSzPts val="1800"/>
              <a:buChar char="•"/>
              <a:defRPr/>
            </a:lvl7pPr>
            <a:lvl8pPr indent="-342900" lvl="7" marL="3657600" rtl="0">
              <a:spcBef>
                <a:spcPts val="500"/>
              </a:spcBef>
              <a:spcAft>
                <a:spcPts val="0"/>
              </a:spcAft>
              <a:buSzPts val="1800"/>
              <a:buChar char="•"/>
              <a:defRPr/>
            </a:lvl8pPr>
            <a:lvl9pPr indent="-342900" lvl="8" marL="4114800" rtl="0">
              <a:spcBef>
                <a:spcPts val="500"/>
              </a:spcBef>
              <a:spcAft>
                <a:spcPts val="0"/>
              </a:spcAft>
              <a:buSzPts val="1800"/>
              <a:buChar char="•"/>
              <a:defRPr/>
            </a:lvl9pPr>
          </a:lstStyle>
          <a:p/>
        </p:txBody>
      </p:sp>
      <p:sp>
        <p:nvSpPr>
          <p:cNvPr id="109" name="Google Shape;109;p14"/>
          <p:cNvSpPr txBox="1"/>
          <p:nvPr>
            <p:ph idx="12" type="sldNum"/>
          </p:nvPr>
        </p:nvSpPr>
        <p:spPr>
          <a:xfrm>
            <a:off x="11296610" y="6217622"/>
            <a:ext cx="731700" cy="5247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0" name="Shape 110"/>
        <p:cNvGrpSpPr/>
        <p:nvPr/>
      </p:nvGrpSpPr>
      <p:grpSpPr>
        <a:xfrm>
          <a:off x="0" y="0"/>
          <a:ext cx="0" cy="0"/>
          <a:chOff x="0" y="0"/>
          <a:chExt cx="0" cy="0"/>
        </a:xfrm>
      </p:grpSpPr>
      <p:sp>
        <p:nvSpPr>
          <p:cNvPr id="111" name="Google Shape;111;p15"/>
          <p:cNvSpPr txBox="1"/>
          <p:nvPr>
            <p:ph type="title"/>
          </p:nvPr>
        </p:nvSpPr>
        <p:spPr>
          <a:xfrm>
            <a:off x="812800" y="157480"/>
            <a:ext cx="10871100" cy="1341300"/>
          </a:xfrm>
          <a:prstGeom prst="rect">
            <a:avLst/>
          </a:prstGeom>
          <a:noFill/>
          <a:ln>
            <a:noFill/>
          </a:ln>
        </p:spPr>
        <p:txBody>
          <a:bodyPr anchorCtr="0" anchor="ctr" bIns="60925" lIns="121900" spcFirstLastPara="1" rIns="121900" wrap="square" tIns="60925">
            <a:normAutofit/>
          </a:bodyPr>
          <a:lstStyle>
            <a:lvl1pPr lvl="0" rtl="0" algn="l">
              <a:lnSpc>
                <a:spcPct val="90000"/>
              </a:lnSpc>
              <a:spcBef>
                <a:spcPts val="0"/>
              </a:spcBef>
              <a:spcAft>
                <a:spcPts val="0"/>
              </a:spcAft>
              <a:buClr>
                <a:srgbClr val="000090"/>
              </a:buClr>
              <a:buSzPts val="5600"/>
              <a:buFont typeface="Calibri"/>
              <a:buNone/>
              <a:defRPr>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2" name="Google Shape;112;p15"/>
          <p:cNvSpPr txBox="1"/>
          <p:nvPr>
            <p:ph idx="1" type="body"/>
          </p:nvPr>
        </p:nvSpPr>
        <p:spPr>
          <a:xfrm>
            <a:off x="812800" y="1803401"/>
            <a:ext cx="5181600" cy="4358100"/>
          </a:xfrm>
          <a:prstGeom prst="rect">
            <a:avLst/>
          </a:prstGeom>
          <a:noFill/>
          <a:ln>
            <a:noFill/>
          </a:ln>
        </p:spPr>
        <p:txBody>
          <a:bodyPr anchorCtr="0" anchor="t" bIns="60925" lIns="121900" spcFirstLastPara="1" rIns="121900" wrap="square" tIns="60925">
            <a:normAutofit/>
          </a:bodyPr>
          <a:lstStyle>
            <a:lvl1pPr indent="-368300" lvl="0" marL="457200" rtl="0" algn="l">
              <a:spcBef>
                <a:spcPts val="900"/>
              </a:spcBef>
              <a:spcAft>
                <a:spcPts val="0"/>
              </a:spcAft>
              <a:buSzPts val="2200"/>
              <a:buChar char="•"/>
              <a:defRPr>
                <a:latin typeface="Calibri"/>
                <a:ea typeface="Calibri"/>
                <a:cs typeface="Calibri"/>
                <a:sym typeface="Calibri"/>
              </a:defRPr>
            </a:lvl1pPr>
            <a:lvl2pPr indent="-368300" lvl="1" marL="914400" rtl="0" algn="l">
              <a:spcBef>
                <a:spcPts val="700"/>
              </a:spcBef>
              <a:spcAft>
                <a:spcPts val="0"/>
              </a:spcAft>
              <a:buSzPts val="2200"/>
              <a:buChar char="•"/>
              <a:defRPr>
                <a:latin typeface="Calibri"/>
                <a:ea typeface="Calibri"/>
                <a:cs typeface="Calibri"/>
                <a:sym typeface="Calibri"/>
              </a:defRPr>
            </a:lvl2pPr>
            <a:lvl3pPr indent="-355600" lvl="2" marL="1371600" rtl="0" algn="l">
              <a:spcBef>
                <a:spcPts val="700"/>
              </a:spcBef>
              <a:spcAft>
                <a:spcPts val="0"/>
              </a:spcAft>
              <a:buSzPts val="2000"/>
              <a:buChar char="•"/>
              <a:defRPr>
                <a:latin typeface="Calibri"/>
                <a:ea typeface="Calibri"/>
                <a:cs typeface="Calibri"/>
                <a:sym typeface="Calibri"/>
              </a:defRPr>
            </a:lvl3pPr>
            <a:lvl4pPr indent="-355600" lvl="3" marL="1828800" rtl="0" algn="l">
              <a:spcBef>
                <a:spcPts val="500"/>
              </a:spcBef>
              <a:spcAft>
                <a:spcPts val="0"/>
              </a:spcAft>
              <a:buSzPts val="2000"/>
              <a:buChar char="•"/>
              <a:defRPr>
                <a:latin typeface="Calibri"/>
                <a:ea typeface="Calibri"/>
                <a:cs typeface="Calibri"/>
                <a:sym typeface="Calibri"/>
              </a:defRPr>
            </a:lvl4pPr>
            <a:lvl5pPr indent="-336550" lvl="4" marL="2286000" rtl="0" algn="l">
              <a:spcBef>
                <a:spcPts val="500"/>
              </a:spcBef>
              <a:spcAft>
                <a:spcPts val="0"/>
              </a:spcAft>
              <a:buSzPts val="1700"/>
              <a:buChar char="•"/>
              <a:defRPr>
                <a:latin typeface="Calibri"/>
                <a:ea typeface="Calibri"/>
                <a:cs typeface="Calibri"/>
                <a:sym typeface="Calibri"/>
              </a:defRPr>
            </a:lvl5pPr>
            <a:lvl6pPr indent="-381000" lvl="5" marL="2743200" rtl="0" algn="l">
              <a:spcBef>
                <a:spcPts val="500"/>
              </a:spcBef>
              <a:spcAft>
                <a:spcPts val="0"/>
              </a:spcAft>
              <a:buSzPts val="2400"/>
              <a:buChar char="•"/>
              <a:defRPr/>
            </a:lvl6pPr>
            <a:lvl7pPr indent="-381000" lvl="6" marL="3200400" rtl="0" algn="l">
              <a:spcBef>
                <a:spcPts val="500"/>
              </a:spcBef>
              <a:spcAft>
                <a:spcPts val="0"/>
              </a:spcAft>
              <a:buSzPts val="2400"/>
              <a:buChar char="•"/>
              <a:defRPr/>
            </a:lvl7pPr>
            <a:lvl8pPr indent="-381000" lvl="7" marL="3657600" rtl="0" algn="l">
              <a:spcBef>
                <a:spcPts val="500"/>
              </a:spcBef>
              <a:spcAft>
                <a:spcPts val="0"/>
              </a:spcAft>
              <a:buSzPts val="2400"/>
              <a:buChar char="•"/>
              <a:defRPr/>
            </a:lvl8pPr>
            <a:lvl9pPr indent="-381000" lvl="8" marL="4114800" rtl="0" algn="l">
              <a:spcBef>
                <a:spcPts val="500"/>
              </a:spcBef>
              <a:spcAft>
                <a:spcPts val="0"/>
              </a:spcAft>
              <a:buSzPts val="2400"/>
              <a:buChar char="•"/>
              <a:defRPr/>
            </a:lvl9pPr>
          </a:lstStyle>
          <a:p/>
        </p:txBody>
      </p:sp>
      <p:sp>
        <p:nvSpPr>
          <p:cNvPr id="113" name="Google Shape;113;p15"/>
          <p:cNvSpPr txBox="1"/>
          <p:nvPr>
            <p:ph idx="2" type="body"/>
          </p:nvPr>
        </p:nvSpPr>
        <p:spPr>
          <a:xfrm>
            <a:off x="6459868" y="1803399"/>
            <a:ext cx="5181600" cy="4358100"/>
          </a:xfrm>
          <a:prstGeom prst="rect">
            <a:avLst/>
          </a:prstGeom>
          <a:noFill/>
          <a:ln>
            <a:noFill/>
          </a:ln>
        </p:spPr>
        <p:txBody>
          <a:bodyPr anchorCtr="0" anchor="t" bIns="60925" lIns="121900" spcFirstLastPara="1" rIns="121900" wrap="square" tIns="60925">
            <a:normAutofit/>
          </a:bodyPr>
          <a:lstStyle>
            <a:lvl1pPr indent="-368300" lvl="0" marL="457200" rtl="0" algn="l">
              <a:spcBef>
                <a:spcPts val="900"/>
              </a:spcBef>
              <a:spcAft>
                <a:spcPts val="0"/>
              </a:spcAft>
              <a:buSzPts val="2200"/>
              <a:buChar char="•"/>
              <a:defRPr>
                <a:latin typeface="Calibri"/>
                <a:ea typeface="Calibri"/>
                <a:cs typeface="Calibri"/>
                <a:sym typeface="Calibri"/>
              </a:defRPr>
            </a:lvl1pPr>
            <a:lvl2pPr indent="-368300" lvl="1" marL="914400" rtl="0" algn="l">
              <a:spcBef>
                <a:spcPts val="700"/>
              </a:spcBef>
              <a:spcAft>
                <a:spcPts val="0"/>
              </a:spcAft>
              <a:buSzPts val="2200"/>
              <a:buChar char="•"/>
              <a:defRPr>
                <a:latin typeface="Calibri"/>
                <a:ea typeface="Calibri"/>
                <a:cs typeface="Calibri"/>
                <a:sym typeface="Calibri"/>
              </a:defRPr>
            </a:lvl2pPr>
            <a:lvl3pPr indent="-355600" lvl="2" marL="1371600" rtl="0" algn="l">
              <a:spcBef>
                <a:spcPts val="700"/>
              </a:spcBef>
              <a:spcAft>
                <a:spcPts val="0"/>
              </a:spcAft>
              <a:buSzPts val="2000"/>
              <a:buChar char="•"/>
              <a:defRPr>
                <a:latin typeface="Calibri"/>
                <a:ea typeface="Calibri"/>
                <a:cs typeface="Calibri"/>
                <a:sym typeface="Calibri"/>
              </a:defRPr>
            </a:lvl3pPr>
            <a:lvl4pPr indent="-355600" lvl="3" marL="1828800" rtl="0" algn="l">
              <a:spcBef>
                <a:spcPts val="500"/>
              </a:spcBef>
              <a:spcAft>
                <a:spcPts val="0"/>
              </a:spcAft>
              <a:buSzPts val="2000"/>
              <a:buChar char="•"/>
              <a:defRPr>
                <a:latin typeface="Calibri"/>
                <a:ea typeface="Calibri"/>
                <a:cs typeface="Calibri"/>
                <a:sym typeface="Calibri"/>
              </a:defRPr>
            </a:lvl4pPr>
            <a:lvl5pPr indent="-336550" lvl="4" marL="2286000" rtl="0" algn="l">
              <a:spcBef>
                <a:spcPts val="500"/>
              </a:spcBef>
              <a:spcAft>
                <a:spcPts val="0"/>
              </a:spcAft>
              <a:buSzPts val="1700"/>
              <a:buChar char="•"/>
              <a:defRPr>
                <a:latin typeface="Calibri"/>
                <a:ea typeface="Calibri"/>
                <a:cs typeface="Calibri"/>
                <a:sym typeface="Calibri"/>
              </a:defRPr>
            </a:lvl5pPr>
            <a:lvl6pPr indent="-381000" lvl="5" marL="2743200" rtl="0" algn="l">
              <a:spcBef>
                <a:spcPts val="500"/>
              </a:spcBef>
              <a:spcAft>
                <a:spcPts val="0"/>
              </a:spcAft>
              <a:buSzPts val="2400"/>
              <a:buChar char="•"/>
              <a:defRPr/>
            </a:lvl6pPr>
            <a:lvl7pPr indent="-381000" lvl="6" marL="3200400" rtl="0" algn="l">
              <a:spcBef>
                <a:spcPts val="500"/>
              </a:spcBef>
              <a:spcAft>
                <a:spcPts val="0"/>
              </a:spcAft>
              <a:buSzPts val="2400"/>
              <a:buChar char="•"/>
              <a:defRPr/>
            </a:lvl7pPr>
            <a:lvl8pPr indent="-381000" lvl="7" marL="3657600" rtl="0" algn="l">
              <a:spcBef>
                <a:spcPts val="500"/>
              </a:spcBef>
              <a:spcAft>
                <a:spcPts val="0"/>
              </a:spcAft>
              <a:buSzPts val="2400"/>
              <a:buChar char="•"/>
              <a:defRPr/>
            </a:lvl8pPr>
            <a:lvl9pPr indent="-381000" lvl="8" marL="4114800" rtl="0" algn="l">
              <a:spcBef>
                <a:spcPts val="500"/>
              </a:spcBef>
              <a:spcAft>
                <a:spcPts val="0"/>
              </a:spcAft>
              <a:buSzPts val="2400"/>
              <a:buChar char="•"/>
              <a:defRPr/>
            </a:lvl9pPr>
          </a:lstStyle>
          <a:p/>
        </p:txBody>
      </p:sp>
      <p:sp>
        <p:nvSpPr>
          <p:cNvPr id="114" name="Google Shape;114;p15"/>
          <p:cNvSpPr txBox="1"/>
          <p:nvPr>
            <p:ph idx="12" type="sldNum"/>
          </p:nvPr>
        </p:nvSpPr>
        <p:spPr>
          <a:xfrm>
            <a:off x="0" y="1498009"/>
            <a:ext cx="711300" cy="244500"/>
          </a:xfrm>
          <a:prstGeom prst="rect">
            <a:avLst/>
          </a:prstGeom>
          <a:noFill/>
          <a:ln>
            <a:noFill/>
          </a:ln>
        </p:spPr>
        <p:txBody>
          <a:bodyPr anchorCtr="0" anchor="ctr" bIns="60925" lIns="121900" spcFirstLastPara="1" rIns="121900" wrap="square" tIns="60925">
            <a:noAutofit/>
          </a:bodyPr>
          <a:lstStyle>
            <a:lvl1pPr indent="0" lvl="0" marL="0" rtl="0" algn="ctr">
              <a:spcBef>
                <a:spcPts val="0"/>
              </a:spcBef>
              <a:buNone/>
              <a:defRPr b="0" sz="1600">
                <a:solidFill>
                  <a:srgbClr val="FFFFFF"/>
                </a:solidFill>
                <a:latin typeface="Calibri"/>
                <a:ea typeface="Calibri"/>
                <a:cs typeface="Calibri"/>
                <a:sym typeface="Calibri"/>
              </a:defRPr>
            </a:lvl1pPr>
            <a:lvl2pPr indent="0" lvl="1" marL="0" rtl="0" algn="ctr">
              <a:spcBef>
                <a:spcPts val="0"/>
              </a:spcBef>
              <a:buNone/>
              <a:defRPr b="0" sz="1600">
                <a:solidFill>
                  <a:srgbClr val="FFFFFF"/>
                </a:solidFill>
                <a:latin typeface="Calibri"/>
                <a:ea typeface="Calibri"/>
                <a:cs typeface="Calibri"/>
                <a:sym typeface="Calibri"/>
              </a:defRPr>
            </a:lvl2pPr>
            <a:lvl3pPr indent="0" lvl="2" marL="0" rtl="0" algn="ctr">
              <a:spcBef>
                <a:spcPts val="0"/>
              </a:spcBef>
              <a:buNone/>
              <a:defRPr b="0" sz="1600">
                <a:solidFill>
                  <a:srgbClr val="FFFFFF"/>
                </a:solidFill>
                <a:latin typeface="Calibri"/>
                <a:ea typeface="Calibri"/>
                <a:cs typeface="Calibri"/>
                <a:sym typeface="Calibri"/>
              </a:defRPr>
            </a:lvl3pPr>
            <a:lvl4pPr indent="0" lvl="3" marL="0" rtl="0" algn="ctr">
              <a:spcBef>
                <a:spcPts val="0"/>
              </a:spcBef>
              <a:buNone/>
              <a:defRPr b="0" sz="1600">
                <a:solidFill>
                  <a:srgbClr val="FFFFFF"/>
                </a:solidFill>
                <a:latin typeface="Calibri"/>
                <a:ea typeface="Calibri"/>
                <a:cs typeface="Calibri"/>
                <a:sym typeface="Calibri"/>
              </a:defRPr>
            </a:lvl4pPr>
            <a:lvl5pPr indent="0" lvl="4" marL="0" rtl="0" algn="ctr">
              <a:spcBef>
                <a:spcPts val="0"/>
              </a:spcBef>
              <a:buNone/>
              <a:defRPr b="0" sz="1600">
                <a:solidFill>
                  <a:srgbClr val="FFFFFF"/>
                </a:solidFill>
                <a:latin typeface="Calibri"/>
                <a:ea typeface="Calibri"/>
                <a:cs typeface="Calibri"/>
                <a:sym typeface="Calibri"/>
              </a:defRPr>
            </a:lvl5pPr>
            <a:lvl6pPr indent="0" lvl="5" marL="0" rtl="0" algn="ctr">
              <a:spcBef>
                <a:spcPts val="0"/>
              </a:spcBef>
              <a:buNone/>
              <a:defRPr b="0" sz="1600">
                <a:solidFill>
                  <a:srgbClr val="FFFFFF"/>
                </a:solidFill>
                <a:latin typeface="Calibri"/>
                <a:ea typeface="Calibri"/>
                <a:cs typeface="Calibri"/>
                <a:sym typeface="Calibri"/>
              </a:defRPr>
            </a:lvl6pPr>
            <a:lvl7pPr indent="0" lvl="6" marL="0" rtl="0" algn="ctr">
              <a:spcBef>
                <a:spcPts val="0"/>
              </a:spcBef>
              <a:buNone/>
              <a:defRPr b="0" sz="1600">
                <a:solidFill>
                  <a:srgbClr val="FFFFFF"/>
                </a:solidFill>
                <a:latin typeface="Calibri"/>
                <a:ea typeface="Calibri"/>
                <a:cs typeface="Calibri"/>
                <a:sym typeface="Calibri"/>
              </a:defRPr>
            </a:lvl7pPr>
            <a:lvl8pPr indent="0" lvl="7" marL="0" rtl="0" algn="ctr">
              <a:spcBef>
                <a:spcPts val="0"/>
              </a:spcBef>
              <a:buNone/>
              <a:defRPr b="0" sz="1600">
                <a:solidFill>
                  <a:srgbClr val="FFFFFF"/>
                </a:solidFill>
                <a:latin typeface="Calibri"/>
                <a:ea typeface="Calibri"/>
                <a:cs typeface="Calibri"/>
                <a:sym typeface="Calibri"/>
              </a:defRPr>
            </a:lvl8pPr>
            <a:lvl9pPr indent="0" lvl="8" marL="0" rtl="0" algn="ctr">
              <a:spcBef>
                <a:spcPts val="0"/>
              </a:spcBef>
              <a:buNone/>
              <a:defRPr b="0" sz="1600">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15" name="Shape 115"/>
        <p:cNvGrpSpPr/>
        <p:nvPr/>
      </p:nvGrpSpPr>
      <p:grpSpPr>
        <a:xfrm>
          <a:off x="0" y="0"/>
          <a:ext cx="0" cy="0"/>
          <a:chOff x="0" y="0"/>
          <a:chExt cx="0" cy="0"/>
        </a:xfrm>
      </p:grpSpPr>
      <p:sp>
        <p:nvSpPr>
          <p:cNvPr id="116" name="Google Shape;116;p16"/>
          <p:cNvSpPr txBox="1"/>
          <p:nvPr>
            <p:ph type="title"/>
          </p:nvPr>
        </p:nvSpPr>
        <p:spPr>
          <a:xfrm>
            <a:off x="816864" y="157480"/>
            <a:ext cx="10871100" cy="1341300"/>
          </a:xfrm>
          <a:prstGeom prst="rect">
            <a:avLst/>
          </a:prstGeom>
          <a:noFill/>
          <a:ln>
            <a:noFill/>
          </a:ln>
        </p:spPr>
        <p:txBody>
          <a:bodyPr anchorCtr="0" anchor="ctr" bIns="60925" lIns="121900" spcFirstLastPara="1" rIns="121900" wrap="square" tIns="60925">
            <a:normAutofit/>
          </a:bodyPr>
          <a:lstStyle>
            <a:lvl1pPr lvl="0" rtl="0" algn="l">
              <a:spcBef>
                <a:spcPts val="0"/>
              </a:spcBef>
              <a:spcAft>
                <a:spcPts val="0"/>
              </a:spcAft>
              <a:buClr>
                <a:srgbClr val="000090"/>
              </a:buClr>
              <a:buSzPts val="5600"/>
              <a:buFont typeface="Calibri"/>
              <a:buNone/>
              <a:defRPr>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7" name="Google Shape;117;p16"/>
          <p:cNvSpPr txBox="1"/>
          <p:nvPr>
            <p:ph idx="1" type="body"/>
          </p:nvPr>
        </p:nvSpPr>
        <p:spPr>
          <a:xfrm>
            <a:off x="812800" y="2559757"/>
            <a:ext cx="5181600" cy="3505200"/>
          </a:xfrm>
          <a:prstGeom prst="rect">
            <a:avLst/>
          </a:prstGeom>
          <a:noFill/>
          <a:ln>
            <a:noFill/>
          </a:ln>
        </p:spPr>
        <p:txBody>
          <a:bodyPr anchorCtr="0" anchor="t" bIns="60925" lIns="121900" spcFirstLastPara="1" rIns="121900" wrap="square" tIns="60925">
            <a:normAutofit/>
          </a:bodyPr>
          <a:lstStyle>
            <a:lvl1pPr indent="-368300" lvl="0" marL="457200" rtl="0" algn="l">
              <a:spcBef>
                <a:spcPts val="900"/>
              </a:spcBef>
              <a:spcAft>
                <a:spcPts val="0"/>
              </a:spcAft>
              <a:buSzPts val="2200"/>
              <a:buChar char="•"/>
              <a:defRPr>
                <a:latin typeface="Calibri"/>
                <a:ea typeface="Calibri"/>
                <a:cs typeface="Calibri"/>
                <a:sym typeface="Calibri"/>
              </a:defRPr>
            </a:lvl1pPr>
            <a:lvl2pPr indent="-368300" lvl="1" marL="914400" rtl="0" algn="l">
              <a:spcBef>
                <a:spcPts val="700"/>
              </a:spcBef>
              <a:spcAft>
                <a:spcPts val="0"/>
              </a:spcAft>
              <a:buSzPts val="2200"/>
              <a:buChar char="•"/>
              <a:defRPr>
                <a:latin typeface="Calibri"/>
                <a:ea typeface="Calibri"/>
                <a:cs typeface="Calibri"/>
                <a:sym typeface="Calibri"/>
              </a:defRPr>
            </a:lvl2pPr>
            <a:lvl3pPr indent="-355600" lvl="2" marL="1371600" rtl="0" algn="l">
              <a:spcBef>
                <a:spcPts val="700"/>
              </a:spcBef>
              <a:spcAft>
                <a:spcPts val="0"/>
              </a:spcAft>
              <a:buSzPts val="2000"/>
              <a:buChar char="•"/>
              <a:defRPr>
                <a:latin typeface="Calibri"/>
                <a:ea typeface="Calibri"/>
                <a:cs typeface="Calibri"/>
                <a:sym typeface="Calibri"/>
              </a:defRPr>
            </a:lvl3pPr>
            <a:lvl4pPr indent="-355600" lvl="3" marL="1828800" rtl="0" algn="l">
              <a:spcBef>
                <a:spcPts val="500"/>
              </a:spcBef>
              <a:spcAft>
                <a:spcPts val="0"/>
              </a:spcAft>
              <a:buSzPts val="2000"/>
              <a:buChar char="•"/>
              <a:defRPr>
                <a:latin typeface="Calibri"/>
                <a:ea typeface="Calibri"/>
                <a:cs typeface="Calibri"/>
                <a:sym typeface="Calibri"/>
              </a:defRPr>
            </a:lvl4pPr>
            <a:lvl5pPr indent="-336550" lvl="4" marL="2286000" rtl="0" algn="l">
              <a:spcBef>
                <a:spcPts val="500"/>
              </a:spcBef>
              <a:spcAft>
                <a:spcPts val="0"/>
              </a:spcAft>
              <a:buSzPts val="1700"/>
              <a:buChar char="•"/>
              <a:defRPr>
                <a:latin typeface="Calibri"/>
                <a:ea typeface="Calibri"/>
                <a:cs typeface="Calibri"/>
                <a:sym typeface="Calibri"/>
              </a:defRPr>
            </a:lvl5pPr>
            <a:lvl6pPr indent="-381000" lvl="5" marL="2743200" rtl="0" algn="l">
              <a:spcBef>
                <a:spcPts val="500"/>
              </a:spcBef>
              <a:spcAft>
                <a:spcPts val="0"/>
              </a:spcAft>
              <a:buSzPts val="2400"/>
              <a:buChar char="•"/>
              <a:defRPr/>
            </a:lvl6pPr>
            <a:lvl7pPr indent="-381000" lvl="6" marL="3200400" rtl="0" algn="l">
              <a:spcBef>
                <a:spcPts val="500"/>
              </a:spcBef>
              <a:spcAft>
                <a:spcPts val="0"/>
              </a:spcAft>
              <a:buSzPts val="2400"/>
              <a:buChar char="•"/>
              <a:defRPr/>
            </a:lvl7pPr>
            <a:lvl8pPr indent="-381000" lvl="7" marL="3657600" rtl="0" algn="l">
              <a:spcBef>
                <a:spcPts val="500"/>
              </a:spcBef>
              <a:spcAft>
                <a:spcPts val="0"/>
              </a:spcAft>
              <a:buSzPts val="2400"/>
              <a:buChar char="•"/>
              <a:defRPr/>
            </a:lvl8pPr>
            <a:lvl9pPr indent="-381000" lvl="8" marL="4114800" rtl="0" algn="l">
              <a:spcBef>
                <a:spcPts val="500"/>
              </a:spcBef>
              <a:spcAft>
                <a:spcPts val="0"/>
              </a:spcAft>
              <a:buSzPts val="2400"/>
              <a:buChar char="•"/>
              <a:defRPr/>
            </a:lvl9pPr>
          </a:lstStyle>
          <a:p/>
        </p:txBody>
      </p:sp>
      <p:sp>
        <p:nvSpPr>
          <p:cNvPr id="118" name="Google Shape;118;p16"/>
          <p:cNvSpPr txBox="1"/>
          <p:nvPr>
            <p:ph idx="2" type="body"/>
          </p:nvPr>
        </p:nvSpPr>
        <p:spPr>
          <a:xfrm>
            <a:off x="6400800" y="2559757"/>
            <a:ext cx="5181600" cy="3505200"/>
          </a:xfrm>
          <a:prstGeom prst="rect">
            <a:avLst/>
          </a:prstGeom>
          <a:noFill/>
          <a:ln>
            <a:noFill/>
          </a:ln>
        </p:spPr>
        <p:txBody>
          <a:bodyPr anchorCtr="0" anchor="t" bIns="60925" lIns="121900" spcFirstLastPara="1" rIns="121900" wrap="square" tIns="60925">
            <a:normAutofit/>
          </a:bodyPr>
          <a:lstStyle>
            <a:lvl1pPr indent="-368300" lvl="0" marL="457200" rtl="0" algn="l">
              <a:spcBef>
                <a:spcPts val="900"/>
              </a:spcBef>
              <a:spcAft>
                <a:spcPts val="0"/>
              </a:spcAft>
              <a:buSzPts val="2200"/>
              <a:buChar char="•"/>
              <a:defRPr>
                <a:latin typeface="Calibri"/>
                <a:ea typeface="Calibri"/>
                <a:cs typeface="Calibri"/>
                <a:sym typeface="Calibri"/>
              </a:defRPr>
            </a:lvl1pPr>
            <a:lvl2pPr indent="-368300" lvl="1" marL="914400" rtl="0" algn="l">
              <a:spcBef>
                <a:spcPts val="700"/>
              </a:spcBef>
              <a:spcAft>
                <a:spcPts val="0"/>
              </a:spcAft>
              <a:buSzPts val="2200"/>
              <a:buChar char="•"/>
              <a:defRPr>
                <a:latin typeface="Calibri"/>
                <a:ea typeface="Calibri"/>
                <a:cs typeface="Calibri"/>
                <a:sym typeface="Calibri"/>
              </a:defRPr>
            </a:lvl2pPr>
            <a:lvl3pPr indent="-355600" lvl="2" marL="1371600" rtl="0" algn="l">
              <a:spcBef>
                <a:spcPts val="700"/>
              </a:spcBef>
              <a:spcAft>
                <a:spcPts val="0"/>
              </a:spcAft>
              <a:buSzPts val="2000"/>
              <a:buChar char="•"/>
              <a:defRPr>
                <a:latin typeface="Calibri"/>
                <a:ea typeface="Calibri"/>
                <a:cs typeface="Calibri"/>
                <a:sym typeface="Calibri"/>
              </a:defRPr>
            </a:lvl3pPr>
            <a:lvl4pPr indent="-355600" lvl="3" marL="1828800" rtl="0" algn="l">
              <a:spcBef>
                <a:spcPts val="500"/>
              </a:spcBef>
              <a:spcAft>
                <a:spcPts val="0"/>
              </a:spcAft>
              <a:buSzPts val="2000"/>
              <a:buChar char="•"/>
              <a:defRPr>
                <a:latin typeface="Calibri"/>
                <a:ea typeface="Calibri"/>
                <a:cs typeface="Calibri"/>
                <a:sym typeface="Calibri"/>
              </a:defRPr>
            </a:lvl4pPr>
            <a:lvl5pPr indent="-336550" lvl="4" marL="2286000" rtl="0" algn="l">
              <a:spcBef>
                <a:spcPts val="500"/>
              </a:spcBef>
              <a:spcAft>
                <a:spcPts val="0"/>
              </a:spcAft>
              <a:buSzPts val="1700"/>
              <a:buChar char="•"/>
              <a:defRPr>
                <a:latin typeface="Calibri"/>
                <a:ea typeface="Calibri"/>
                <a:cs typeface="Calibri"/>
                <a:sym typeface="Calibri"/>
              </a:defRPr>
            </a:lvl5pPr>
            <a:lvl6pPr indent="-381000" lvl="5" marL="2743200" rtl="0" algn="l">
              <a:spcBef>
                <a:spcPts val="500"/>
              </a:spcBef>
              <a:spcAft>
                <a:spcPts val="0"/>
              </a:spcAft>
              <a:buSzPts val="2400"/>
              <a:buChar char="•"/>
              <a:defRPr/>
            </a:lvl6pPr>
            <a:lvl7pPr indent="-381000" lvl="6" marL="3200400" rtl="0" algn="l">
              <a:spcBef>
                <a:spcPts val="500"/>
              </a:spcBef>
              <a:spcAft>
                <a:spcPts val="0"/>
              </a:spcAft>
              <a:buSzPts val="2400"/>
              <a:buChar char="•"/>
              <a:defRPr/>
            </a:lvl7pPr>
            <a:lvl8pPr indent="-381000" lvl="7" marL="3657600" rtl="0" algn="l">
              <a:spcBef>
                <a:spcPts val="500"/>
              </a:spcBef>
              <a:spcAft>
                <a:spcPts val="0"/>
              </a:spcAft>
              <a:buSzPts val="2400"/>
              <a:buChar char="•"/>
              <a:defRPr/>
            </a:lvl8pPr>
            <a:lvl9pPr indent="-381000" lvl="8" marL="4114800" rtl="0" algn="l">
              <a:spcBef>
                <a:spcPts val="500"/>
              </a:spcBef>
              <a:spcAft>
                <a:spcPts val="0"/>
              </a:spcAft>
              <a:buSzPts val="2400"/>
              <a:buChar char="•"/>
              <a:defRPr/>
            </a:lvl9pPr>
          </a:lstStyle>
          <a:p/>
        </p:txBody>
      </p:sp>
      <p:sp>
        <p:nvSpPr>
          <p:cNvPr id="119" name="Google Shape;119;p16"/>
          <p:cNvSpPr txBox="1"/>
          <p:nvPr>
            <p:ph idx="12" type="sldNum"/>
          </p:nvPr>
        </p:nvSpPr>
        <p:spPr>
          <a:xfrm>
            <a:off x="0" y="1498009"/>
            <a:ext cx="711300" cy="244500"/>
          </a:xfrm>
          <a:prstGeom prst="rect">
            <a:avLst/>
          </a:prstGeom>
          <a:noFill/>
          <a:ln>
            <a:noFill/>
          </a:ln>
        </p:spPr>
        <p:txBody>
          <a:bodyPr anchorCtr="0" anchor="ctr" bIns="60925" lIns="121900" spcFirstLastPara="1" rIns="121900" wrap="square" tIns="60925">
            <a:noAutofit/>
          </a:bodyPr>
          <a:lstStyle>
            <a:lvl1pPr indent="0" lvl="0" marL="0" rtl="0" algn="ctr">
              <a:spcBef>
                <a:spcPts val="0"/>
              </a:spcBef>
              <a:buNone/>
              <a:defRPr b="0" sz="1600">
                <a:solidFill>
                  <a:srgbClr val="FFFFFF"/>
                </a:solidFill>
                <a:latin typeface="Calibri"/>
                <a:ea typeface="Calibri"/>
                <a:cs typeface="Calibri"/>
                <a:sym typeface="Calibri"/>
              </a:defRPr>
            </a:lvl1pPr>
            <a:lvl2pPr indent="0" lvl="1" marL="0" rtl="0" algn="ctr">
              <a:spcBef>
                <a:spcPts val="0"/>
              </a:spcBef>
              <a:buNone/>
              <a:defRPr b="0" sz="1600">
                <a:solidFill>
                  <a:srgbClr val="FFFFFF"/>
                </a:solidFill>
                <a:latin typeface="Calibri"/>
                <a:ea typeface="Calibri"/>
                <a:cs typeface="Calibri"/>
                <a:sym typeface="Calibri"/>
              </a:defRPr>
            </a:lvl2pPr>
            <a:lvl3pPr indent="0" lvl="2" marL="0" rtl="0" algn="ctr">
              <a:spcBef>
                <a:spcPts val="0"/>
              </a:spcBef>
              <a:buNone/>
              <a:defRPr b="0" sz="1600">
                <a:solidFill>
                  <a:srgbClr val="FFFFFF"/>
                </a:solidFill>
                <a:latin typeface="Calibri"/>
                <a:ea typeface="Calibri"/>
                <a:cs typeface="Calibri"/>
                <a:sym typeface="Calibri"/>
              </a:defRPr>
            </a:lvl3pPr>
            <a:lvl4pPr indent="0" lvl="3" marL="0" rtl="0" algn="ctr">
              <a:spcBef>
                <a:spcPts val="0"/>
              </a:spcBef>
              <a:buNone/>
              <a:defRPr b="0" sz="1600">
                <a:solidFill>
                  <a:srgbClr val="FFFFFF"/>
                </a:solidFill>
                <a:latin typeface="Calibri"/>
                <a:ea typeface="Calibri"/>
                <a:cs typeface="Calibri"/>
                <a:sym typeface="Calibri"/>
              </a:defRPr>
            </a:lvl4pPr>
            <a:lvl5pPr indent="0" lvl="4" marL="0" rtl="0" algn="ctr">
              <a:spcBef>
                <a:spcPts val="0"/>
              </a:spcBef>
              <a:buNone/>
              <a:defRPr b="0" sz="1600">
                <a:solidFill>
                  <a:srgbClr val="FFFFFF"/>
                </a:solidFill>
                <a:latin typeface="Calibri"/>
                <a:ea typeface="Calibri"/>
                <a:cs typeface="Calibri"/>
                <a:sym typeface="Calibri"/>
              </a:defRPr>
            </a:lvl5pPr>
            <a:lvl6pPr indent="0" lvl="5" marL="0" rtl="0" algn="ctr">
              <a:spcBef>
                <a:spcPts val="0"/>
              </a:spcBef>
              <a:buNone/>
              <a:defRPr b="0" sz="1600">
                <a:solidFill>
                  <a:srgbClr val="FFFFFF"/>
                </a:solidFill>
                <a:latin typeface="Calibri"/>
                <a:ea typeface="Calibri"/>
                <a:cs typeface="Calibri"/>
                <a:sym typeface="Calibri"/>
              </a:defRPr>
            </a:lvl6pPr>
            <a:lvl7pPr indent="0" lvl="6" marL="0" rtl="0" algn="ctr">
              <a:spcBef>
                <a:spcPts val="0"/>
              </a:spcBef>
              <a:buNone/>
              <a:defRPr b="0" sz="1600">
                <a:solidFill>
                  <a:srgbClr val="FFFFFF"/>
                </a:solidFill>
                <a:latin typeface="Calibri"/>
                <a:ea typeface="Calibri"/>
                <a:cs typeface="Calibri"/>
                <a:sym typeface="Calibri"/>
              </a:defRPr>
            </a:lvl7pPr>
            <a:lvl8pPr indent="0" lvl="7" marL="0" rtl="0" algn="ctr">
              <a:spcBef>
                <a:spcPts val="0"/>
              </a:spcBef>
              <a:buNone/>
              <a:defRPr b="0" sz="1600">
                <a:solidFill>
                  <a:srgbClr val="FFFFFF"/>
                </a:solidFill>
                <a:latin typeface="Calibri"/>
                <a:ea typeface="Calibri"/>
                <a:cs typeface="Calibri"/>
                <a:sym typeface="Calibri"/>
              </a:defRPr>
            </a:lvl8pPr>
            <a:lvl9pPr indent="0" lvl="8" marL="0" rtl="0" algn="ctr">
              <a:spcBef>
                <a:spcPts val="0"/>
              </a:spcBef>
              <a:buNone/>
              <a:defRPr b="0" sz="1600">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IT"/>
              <a:t>‹#›</a:t>
            </a:fld>
            <a:endParaRPr/>
          </a:p>
        </p:txBody>
      </p:sp>
      <p:sp>
        <p:nvSpPr>
          <p:cNvPr id="120" name="Google Shape;120;p16"/>
          <p:cNvSpPr txBox="1"/>
          <p:nvPr>
            <p:ph idx="3" type="body"/>
          </p:nvPr>
        </p:nvSpPr>
        <p:spPr>
          <a:xfrm>
            <a:off x="812800" y="1816383"/>
            <a:ext cx="5181600" cy="707100"/>
          </a:xfrm>
          <a:prstGeom prst="rect">
            <a:avLst/>
          </a:prstGeom>
          <a:solidFill>
            <a:schemeClr val="accent2"/>
          </a:solidFill>
          <a:ln>
            <a:noFill/>
          </a:ln>
        </p:spPr>
        <p:txBody>
          <a:bodyPr anchorCtr="0" anchor="ctr" bIns="60925" lIns="121900" spcFirstLastPara="1" rIns="121900" wrap="square" tIns="60925">
            <a:noAutofit/>
          </a:bodyPr>
          <a:lstStyle>
            <a:lvl1pPr indent="-228600" lvl="0" marL="457200" rtl="0" algn="l">
              <a:spcBef>
                <a:spcPts val="900"/>
              </a:spcBef>
              <a:spcAft>
                <a:spcPts val="0"/>
              </a:spcAft>
              <a:buSzPts val="2200"/>
              <a:buFont typeface="Calibri"/>
              <a:buNone/>
              <a:defRPr b="0" sz="3700">
                <a:solidFill>
                  <a:srgbClr val="FFFFFF"/>
                </a:solidFill>
                <a:latin typeface="Calibri"/>
                <a:ea typeface="Calibri"/>
                <a:cs typeface="Calibri"/>
                <a:sym typeface="Calibri"/>
              </a:defRPr>
            </a:lvl1pPr>
            <a:lvl2pPr indent="-336550" lvl="1" marL="914400" rtl="0" algn="l">
              <a:spcBef>
                <a:spcPts val="700"/>
              </a:spcBef>
              <a:spcAft>
                <a:spcPts val="0"/>
              </a:spcAft>
              <a:buSzPts val="1700"/>
              <a:buChar char="•"/>
              <a:defRPr/>
            </a:lvl2pPr>
            <a:lvl3pPr indent="-342900" lvl="2" marL="1371600" rtl="0" algn="l">
              <a:spcBef>
                <a:spcPts val="700"/>
              </a:spcBef>
              <a:spcAft>
                <a:spcPts val="0"/>
              </a:spcAft>
              <a:buSzPts val="1800"/>
              <a:buChar char="•"/>
              <a:defRPr/>
            </a:lvl3pPr>
            <a:lvl4pPr indent="-342900" lvl="3" marL="1828800" rtl="0" algn="l">
              <a:spcBef>
                <a:spcPts val="500"/>
              </a:spcBef>
              <a:spcAft>
                <a:spcPts val="0"/>
              </a:spcAft>
              <a:buSzPts val="1800"/>
              <a:buChar char="•"/>
              <a:defRPr/>
            </a:lvl4pPr>
            <a:lvl5pPr indent="-330200" lvl="4" marL="2286000" rtl="0" algn="l">
              <a:spcBef>
                <a:spcPts val="500"/>
              </a:spcBef>
              <a:spcAft>
                <a:spcPts val="0"/>
              </a:spcAft>
              <a:buSzPts val="1600"/>
              <a:buChar char="•"/>
              <a:defRPr/>
            </a:lvl5pPr>
            <a:lvl6pPr indent="-381000" lvl="5" marL="2743200" rtl="0" algn="l">
              <a:spcBef>
                <a:spcPts val="500"/>
              </a:spcBef>
              <a:spcAft>
                <a:spcPts val="0"/>
              </a:spcAft>
              <a:buSzPts val="2400"/>
              <a:buChar char="•"/>
              <a:defRPr/>
            </a:lvl6pPr>
            <a:lvl7pPr indent="-381000" lvl="6" marL="3200400" rtl="0" algn="l">
              <a:spcBef>
                <a:spcPts val="500"/>
              </a:spcBef>
              <a:spcAft>
                <a:spcPts val="0"/>
              </a:spcAft>
              <a:buSzPts val="2400"/>
              <a:buChar char="•"/>
              <a:defRPr/>
            </a:lvl7pPr>
            <a:lvl8pPr indent="-381000" lvl="7" marL="3657600" rtl="0" algn="l">
              <a:spcBef>
                <a:spcPts val="500"/>
              </a:spcBef>
              <a:spcAft>
                <a:spcPts val="0"/>
              </a:spcAft>
              <a:buSzPts val="2400"/>
              <a:buChar char="•"/>
              <a:defRPr/>
            </a:lvl8pPr>
            <a:lvl9pPr indent="-381000" lvl="8" marL="4114800" rtl="0" algn="l">
              <a:spcBef>
                <a:spcPts val="500"/>
              </a:spcBef>
              <a:spcAft>
                <a:spcPts val="0"/>
              </a:spcAft>
              <a:buSzPts val="2400"/>
              <a:buChar char="•"/>
              <a:defRPr/>
            </a:lvl9pPr>
          </a:lstStyle>
          <a:p/>
        </p:txBody>
      </p:sp>
      <p:sp>
        <p:nvSpPr>
          <p:cNvPr id="121" name="Google Shape;121;p16"/>
          <p:cNvSpPr txBox="1"/>
          <p:nvPr>
            <p:ph idx="4" type="body"/>
          </p:nvPr>
        </p:nvSpPr>
        <p:spPr>
          <a:xfrm>
            <a:off x="6400800" y="1816383"/>
            <a:ext cx="5181600" cy="707100"/>
          </a:xfrm>
          <a:prstGeom prst="rect">
            <a:avLst/>
          </a:prstGeom>
          <a:solidFill>
            <a:schemeClr val="accent4"/>
          </a:solidFill>
          <a:ln>
            <a:noFill/>
          </a:ln>
        </p:spPr>
        <p:txBody>
          <a:bodyPr anchorCtr="0" anchor="ctr" bIns="60925" lIns="121900" spcFirstLastPara="1" rIns="121900" wrap="square" tIns="60925">
            <a:noAutofit/>
          </a:bodyPr>
          <a:lstStyle>
            <a:lvl1pPr indent="-228600" lvl="0" marL="457200" rtl="0" algn="l">
              <a:spcBef>
                <a:spcPts val="900"/>
              </a:spcBef>
              <a:spcAft>
                <a:spcPts val="0"/>
              </a:spcAft>
              <a:buSzPts val="2200"/>
              <a:buFont typeface="Calibri"/>
              <a:buNone/>
              <a:defRPr b="0" sz="3700">
                <a:solidFill>
                  <a:srgbClr val="FFFFFF"/>
                </a:solidFill>
                <a:latin typeface="Calibri"/>
                <a:ea typeface="Calibri"/>
                <a:cs typeface="Calibri"/>
                <a:sym typeface="Calibri"/>
              </a:defRPr>
            </a:lvl1pPr>
            <a:lvl2pPr indent="-336550" lvl="1" marL="914400" rtl="0" algn="l">
              <a:spcBef>
                <a:spcPts val="700"/>
              </a:spcBef>
              <a:spcAft>
                <a:spcPts val="0"/>
              </a:spcAft>
              <a:buSzPts val="1700"/>
              <a:buChar char="•"/>
              <a:defRPr/>
            </a:lvl2pPr>
            <a:lvl3pPr indent="-342900" lvl="2" marL="1371600" rtl="0" algn="l">
              <a:spcBef>
                <a:spcPts val="700"/>
              </a:spcBef>
              <a:spcAft>
                <a:spcPts val="0"/>
              </a:spcAft>
              <a:buSzPts val="1800"/>
              <a:buChar char="•"/>
              <a:defRPr/>
            </a:lvl3pPr>
            <a:lvl4pPr indent="-342900" lvl="3" marL="1828800" rtl="0" algn="l">
              <a:spcBef>
                <a:spcPts val="500"/>
              </a:spcBef>
              <a:spcAft>
                <a:spcPts val="0"/>
              </a:spcAft>
              <a:buSzPts val="1800"/>
              <a:buChar char="•"/>
              <a:defRPr/>
            </a:lvl4pPr>
            <a:lvl5pPr indent="-330200" lvl="4" marL="2286000" rtl="0" algn="l">
              <a:spcBef>
                <a:spcPts val="500"/>
              </a:spcBef>
              <a:spcAft>
                <a:spcPts val="0"/>
              </a:spcAft>
              <a:buSzPts val="1600"/>
              <a:buChar char="•"/>
              <a:defRPr/>
            </a:lvl5pPr>
            <a:lvl6pPr indent="-381000" lvl="5" marL="2743200" rtl="0" algn="l">
              <a:spcBef>
                <a:spcPts val="500"/>
              </a:spcBef>
              <a:spcAft>
                <a:spcPts val="0"/>
              </a:spcAft>
              <a:buSzPts val="2400"/>
              <a:buChar char="•"/>
              <a:defRPr/>
            </a:lvl6pPr>
            <a:lvl7pPr indent="-381000" lvl="6" marL="3200400" rtl="0" algn="l">
              <a:spcBef>
                <a:spcPts val="500"/>
              </a:spcBef>
              <a:spcAft>
                <a:spcPts val="0"/>
              </a:spcAft>
              <a:buSzPts val="2400"/>
              <a:buChar char="•"/>
              <a:defRPr/>
            </a:lvl7pPr>
            <a:lvl8pPr indent="-381000" lvl="7" marL="3657600" rtl="0" algn="l">
              <a:spcBef>
                <a:spcPts val="500"/>
              </a:spcBef>
              <a:spcAft>
                <a:spcPts val="0"/>
              </a:spcAft>
              <a:buSzPts val="2400"/>
              <a:buChar char="•"/>
              <a:defRPr/>
            </a:lvl8pPr>
            <a:lvl9pPr indent="-381000" lvl="8" marL="4114800" rtl="0" algn="l">
              <a:spcBef>
                <a:spcPts val="500"/>
              </a:spcBef>
              <a:spcAft>
                <a:spcPts val="0"/>
              </a:spcAft>
              <a:buSzPts val="24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zato">
  <p:cSld name="Layout personalizzato">
    <p:spTree>
      <p:nvGrpSpPr>
        <p:cNvPr id="122" name="Shape 122"/>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p:cSld name="Diapositiva titolo">
    <p:spTree>
      <p:nvGrpSpPr>
        <p:cNvPr id="132" name="Shape 132"/>
        <p:cNvGrpSpPr/>
        <p:nvPr/>
      </p:nvGrpSpPr>
      <p:grpSpPr>
        <a:xfrm>
          <a:off x="0" y="0"/>
          <a:ext cx="0" cy="0"/>
          <a:chOff x="0" y="0"/>
          <a:chExt cx="0" cy="0"/>
        </a:xfrm>
      </p:grpSpPr>
      <p:pic>
        <p:nvPicPr>
          <p:cNvPr id="133" name="Google Shape;133;p19"/>
          <p:cNvPicPr preferRelativeResize="0"/>
          <p:nvPr/>
        </p:nvPicPr>
        <p:blipFill rotWithShape="1">
          <a:blip r:embed="rId2">
            <a:alphaModFix/>
          </a:blip>
          <a:srcRect b="8999" l="0" r="0" t="0"/>
          <a:stretch/>
        </p:blipFill>
        <p:spPr>
          <a:xfrm>
            <a:off x="0" y="1310759"/>
            <a:ext cx="12202756" cy="5038669"/>
          </a:xfrm>
          <a:prstGeom prst="rect">
            <a:avLst/>
          </a:prstGeom>
          <a:noFill/>
          <a:ln>
            <a:noFill/>
          </a:ln>
        </p:spPr>
      </p:pic>
      <p:sp>
        <p:nvSpPr>
          <p:cNvPr id="134" name="Google Shape;134;p19"/>
          <p:cNvSpPr txBox="1"/>
          <p:nvPr>
            <p:ph type="ctrTitle"/>
          </p:nvPr>
        </p:nvSpPr>
        <p:spPr>
          <a:xfrm>
            <a:off x="838200" y="1335636"/>
            <a:ext cx="3795300" cy="24144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B27F47"/>
              </a:buClr>
              <a:buSzPts val="4500"/>
              <a:buFont typeface="Arial"/>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5" name="Google Shape;135;p19"/>
          <p:cNvSpPr txBox="1"/>
          <p:nvPr>
            <p:ph idx="1" type="subTitle"/>
          </p:nvPr>
        </p:nvSpPr>
        <p:spPr>
          <a:xfrm>
            <a:off x="838200" y="3879437"/>
            <a:ext cx="3795300" cy="16557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36" name="Google Shape;136;p19"/>
          <p:cNvSpPr txBox="1"/>
          <p:nvPr>
            <p:ph idx="10" type="dt"/>
          </p:nvPr>
        </p:nvSpPr>
        <p:spPr>
          <a:xfrm>
            <a:off x="838200" y="6430138"/>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7" name="Google Shape;137;p19"/>
          <p:cNvSpPr txBox="1"/>
          <p:nvPr>
            <p:ph idx="11" type="ftr"/>
          </p:nvPr>
        </p:nvSpPr>
        <p:spPr>
          <a:xfrm>
            <a:off x="8610600" y="6430138"/>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8" name="Google Shape;138;p19"/>
          <p:cNvSpPr txBox="1"/>
          <p:nvPr>
            <p:ph idx="12" type="sldNum"/>
          </p:nvPr>
        </p:nvSpPr>
        <p:spPr>
          <a:xfrm>
            <a:off x="4724400" y="6430138"/>
            <a:ext cx="2743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
        <p:nvSpPr>
          <p:cNvPr id="139" name="Google Shape;139;p19"/>
          <p:cNvSpPr txBox="1"/>
          <p:nvPr>
            <p:ph idx="2" type="body"/>
          </p:nvPr>
        </p:nvSpPr>
        <p:spPr>
          <a:xfrm>
            <a:off x="838200" y="5681663"/>
            <a:ext cx="3795300" cy="4827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800"/>
              <a:buNone/>
              <a:defRPr sz="1800"/>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40" name="Google Shape;140;p19"/>
          <p:cNvPicPr preferRelativeResize="0"/>
          <p:nvPr/>
        </p:nvPicPr>
        <p:blipFill>
          <a:blip r:embed="rId3">
            <a:alphaModFix/>
          </a:blip>
          <a:stretch>
            <a:fillRect/>
          </a:stretch>
        </p:blipFill>
        <p:spPr>
          <a:xfrm>
            <a:off x="9860475" y="244600"/>
            <a:ext cx="1945826" cy="661800"/>
          </a:xfrm>
          <a:prstGeom prst="rect">
            <a:avLst/>
          </a:prstGeom>
          <a:noFill/>
          <a:ln>
            <a:noFill/>
          </a:ln>
        </p:spPr>
      </p:pic>
      <p:pic>
        <p:nvPicPr>
          <p:cNvPr id="141" name="Google Shape;141;p19"/>
          <p:cNvPicPr preferRelativeResize="0"/>
          <p:nvPr/>
        </p:nvPicPr>
        <p:blipFill>
          <a:blip r:embed="rId4">
            <a:alphaModFix/>
          </a:blip>
          <a:stretch>
            <a:fillRect/>
          </a:stretch>
        </p:blipFill>
        <p:spPr>
          <a:xfrm>
            <a:off x="5208800" y="3118350"/>
            <a:ext cx="5859052" cy="18910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contenuto" type="obj">
  <p:cSld name="OBJECT">
    <p:spTree>
      <p:nvGrpSpPr>
        <p:cNvPr id="142" name="Shape 142"/>
        <p:cNvGrpSpPr/>
        <p:nvPr/>
      </p:nvGrpSpPr>
      <p:grpSpPr>
        <a:xfrm>
          <a:off x="0" y="0"/>
          <a:ext cx="0" cy="0"/>
          <a:chOff x="0" y="0"/>
          <a:chExt cx="0" cy="0"/>
        </a:xfrm>
      </p:grpSpPr>
      <p:sp>
        <p:nvSpPr>
          <p:cNvPr id="143" name="Google Shape;143;p20"/>
          <p:cNvSpPr txBox="1"/>
          <p:nvPr>
            <p:ph type="title"/>
          </p:nvPr>
        </p:nvSpPr>
        <p:spPr>
          <a:xfrm>
            <a:off x="838200" y="1335636"/>
            <a:ext cx="10515600" cy="7800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rgbClr val="B27F47"/>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4" name="Google Shape;144;p20"/>
          <p:cNvSpPr txBox="1"/>
          <p:nvPr>
            <p:ph idx="1" type="body"/>
          </p:nvPr>
        </p:nvSpPr>
        <p:spPr>
          <a:xfrm>
            <a:off x="838200" y="2291137"/>
            <a:ext cx="10515600" cy="38859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5" name="Google Shape;145;p20"/>
          <p:cNvSpPr txBox="1"/>
          <p:nvPr>
            <p:ph idx="10" type="dt"/>
          </p:nvPr>
        </p:nvSpPr>
        <p:spPr>
          <a:xfrm>
            <a:off x="838200" y="6430138"/>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6" name="Google Shape;146;p20"/>
          <p:cNvSpPr txBox="1"/>
          <p:nvPr>
            <p:ph idx="11" type="ftr"/>
          </p:nvPr>
        </p:nvSpPr>
        <p:spPr>
          <a:xfrm>
            <a:off x="8610600" y="6430138"/>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7" name="Google Shape;147;p20"/>
          <p:cNvSpPr txBox="1"/>
          <p:nvPr>
            <p:ph idx="12" type="sldNum"/>
          </p:nvPr>
        </p:nvSpPr>
        <p:spPr>
          <a:xfrm>
            <a:off x="4724400" y="6430138"/>
            <a:ext cx="2743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pic>
        <p:nvPicPr>
          <p:cNvPr id="148" name="Google Shape;148;p20"/>
          <p:cNvPicPr preferRelativeResize="0"/>
          <p:nvPr/>
        </p:nvPicPr>
        <p:blipFill>
          <a:blip r:embed="rId2">
            <a:alphaModFix/>
          </a:blip>
          <a:stretch>
            <a:fillRect/>
          </a:stretch>
        </p:blipFill>
        <p:spPr>
          <a:xfrm>
            <a:off x="9860475" y="244600"/>
            <a:ext cx="1945826" cy="6618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p:cSld name="Titolo e contenuto">
    <p:spTree>
      <p:nvGrpSpPr>
        <p:cNvPr id="149" name="Shape 149"/>
        <p:cNvGrpSpPr/>
        <p:nvPr/>
      </p:nvGrpSpPr>
      <p:grpSpPr>
        <a:xfrm>
          <a:off x="0" y="0"/>
          <a:ext cx="0" cy="0"/>
          <a:chOff x="0" y="0"/>
          <a:chExt cx="0" cy="0"/>
        </a:xfrm>
      </p:grpSpPr>
      <p:sp>
        <p:nvSpPr>
          <p:cNvPr id="150" name="Google Shape;150;p21"/>
          <p:cNvSpPr txBox="1"/>
          <p:nvPr>
            <p:ph type="title"/>
          </p:nvPr>
        </p:nvSpPr>
        <p:spPr>
          <a:xfrm>
            <a:off x="838200" y="1335635"/>
            <a:ext cx="10515600" cy="5445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rgbClr val="B27F47"/>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1" name="Google Shape;151;p21"/>
          <p:cNvSpPr txBox="1"/>
          <p:nvPr>
            <p:ph idx="1" type="body"/>
          </p:nvPr>
        </p:nvSpPr>
        <p:spPr>
          <a:xfrm>
            <a:off x="838200" y="2496619"/>
            <a:ext cx="10515600" cy="3680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2" name="Google Shape;152;p21"/>
          <p:cNvSpPr txBox="1"/>
          <p:nvPr>
            <p:ph idx="10" type="dt"/>
          </p:nvPr>
        </p:nvSpPr>
        <p:spPr>
          <a:xfrm>
            <a:off x="838200" y="6430138"/>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3" name="Google Shape;153;p21"/>
          <p:cNvSpPr txBox="1"/>
          <p:nvPr>
            <p:ph idx="11" type="ftr"/>
          </p:nvPr>
        </p:nvSpPr>
        <p:spPr>
          <a:xfrm>
            <a:off x="8610600" y="6430138"/>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4" name="Google Shape;154;p21"/>
          <p:cNvSpPr txBox="1"/>
          <p:nvPr>
            <p:ph idx="12" type="sldNum"/>
          </p:nvPr>
        </p:nvSpPr>
        <p:spPr>
          <a:xfrm>
            <a:off x="4724400" y="6430138"/>
            <a:ext cx="2743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
        <p:nvSpPr>
          <p:cNvPr id="155" name="Google Shape;155;p21"/>
          <p:cNvSpPr txBox="1"/>
          <p:nvPr>
            <p:ph idx="2" type="body"/>
          </p:nvPr>
        </p:nvSpPr>
        <p:spPr>
          <a:xfrm>
            <a:off x="838200" y="1931597"/>
            <a:ext cx="10515600" cy="452100"/>
          </a:xfrm>
          <a:prstGeom prst="rect">
            <a:avLst/>
          </a:prstGeom>
          <a:noFill/>
          <a:ln>
            <a:noFill/>
          </a:ln>
        </p:spPr>
        <p:txBody>
          <a:bodyPr anchorCtr="0" anchor="t" bIns="45700" lIns="91425" spcFirstLastPara="1" rIns="91425" wrap="square" tIns="45700">
            <a:normAutofit/>
          </a:bodyPr>
          <a:lstStyle>
            <a:lvl1pPr indent="-381000" lvl="0" marL="457200" rtl="0" algn="l">
              <a:lnSpc>
                <a:spcPct val="90000"/>
              </a:lnSpc>
              <a:spcBef>
                <a:spcPts val="1000"/>
              </a:spcBef>
              <a:spcAft>
                <a:spcPts val="0"/>
              </a:spcAft>
              <a:buClr>
                <a:srgbClr val="B27F47"/>
              </a:buClr>
              <a:buSzPts val="2400"/>
              <a:buChar char="•"/>
              <a:defRPr b="1" sz="2400">
                <a:solidFill>
                  <a:srgbClr val="B27F47"/>
                </a:solidFill>
                <a:latin typeface="Arial"/>
                <a:ea typeface="Arial"/>
                <a:cs typeface="Arial"/>
                <a:sym typeface="Aria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contenuto" type="obj">
  <p:cSld name="OBJECT">
    <p:spTree>
      <p:nvGrpSpPr>
        <p:cNvPr id="28" name="Shape 28"/>
        <p:cNvGrpSpPr/>
        <p:nvPr/>
      </p:nvGrpSpPr>
      <p:grpSpPr>
        <a:xfrm>
          <a:off x="0" y="0"/>
          <a:ext cx="0" cy="0"/>
          <a:chOff x="0" y="0"/>
          <a:chExt cx="0" cy="0"/>
        </a:xfrm>
      </p:grpSpPr>
      <p:sp>
        <p:nvSpPr>
          <p:cNvPr id="29" name="Google Shape;29;p3"/>
          <p:cNvSpPr txBox="1"/>
          <p:nvPr>
            <p:ph type="title"/>
          </p:nvPr>
        </p:nvSpPr>
        <p:spPr>
          <a:xfrm>
            <a:off x="838200" y="1335636"/>
            <a:ext cx="10515600" cy="7800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rgbClr val="B27F47"/>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0" name="Google Shape;30;p3"/>
          <p:cNvSpPr txBox="1"/>
          <p:nvPr>
            <p:ph idx="1" type="body"/>
          </p:nvPr>
        </p:nvSpPr>
        <p:spPr>
          <a:xfrm>
            <a:off x="838200" y="2291137"/>
            <a:ext cx="10515600" cy="38859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1" name="Google Shape;31;p3"/>
          <p:cNvSpPr txBox="1"/>
          <p:nvPr>
            <p:ph idx="10" type="dt"/>
          </p:nvPr>
        </p:nvSpPr>
        <p:spPr>
          <a:xfrm>
            <a:off x="838200" y="6430138"/>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 name="Google Shape;32;p3"/>
          <p:cNvSpPr txBox="1"/>
          <p:nvPr>
            <p:ph idx="11" type="ftr"/>
          </p:nvPr>
        </p:nvSpPr>
        <p:spPr>
          <a:xfrm>
            <a:off x="8610600" y="6430138"/>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3" name="Google Shape;33;p3"/>
          <p:cNvSpPr txBox="1"/>
          <p:nvPr>
            <p:ph idx="12" type="sldNum"/>
          </p:nvPr>
        </p:nvSpPr>
        <p:spPr>
          <a:xfrm>
            <a:off x="4724400" y="6430138"/>
            <a:ext cx="2743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p:cSld name="Intestazione sezione">
    <p:spTree>
      <p:nvGrpSpPr>
        <p:cNvPr id="156" name="Shape 156"/>
        <p:cNvGrpSpPr/>
        <p:nvPr/>
      </p:nvGrpSpPr>
      <p:grpSpPr>
        <a:xfrm>
          <a:off x="0" y="0"/>
          <a:ext cx="0" cy="0"/>
          <a:chOff x="0" y="0"/>
          <a:chExt cx="0" cy="0"/>
        </a:xfrm>
      </p:grpSpPr>
      <p:sp>
        <p:nvSpPr>
          <p:cNvPr id="157" name="Google Shape;157;p22"/>
          <p:cNvSpPr txBox="1"/>
          <p:nvPr>
            <p:ph idx="10" type="dt"/>
          </p:nvPr>
        </p:nvSpPr>
        <p:spPr>
          <a:xfrm>
            <a:off x="838200" y="6430138"/>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8" name="Google Shape;158;p22"/>
          <p:cNvSpPr txBox="1"/>
          <p:nvPr>
            <p:ph idx="11" type="ftr"/>
          </p:nvPr>
        </p:nvSpPr>
        <p:spPr>
          <a:xfrm>
            <a:off x="8610600" y="6430138"/>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9" name="Google Shape;159;p22"/>
          <p:cNvSpPr txBox="1"/>
          <p:nvPr>
            <p:ph idx="12" type="sldNum"/>
          </p:nvPr>
        </p:nvSpPr>
        <p:spPr>
          <a:xfrm>
            <a:off x="4724400" y="6430138"/>
            <a:ext cx="2743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
        <p:nvSpPr>
          <p:cNvPr id="160" name="Google Shape;160;p22"/>
          <p:cNvSpPr txBox="1"/>
          <p:nvPr>
            <p:ph type="ctrTitle"/>
          </p:nvPr>
        </p:nvSpPr>
        <p:spPr>
          <a:xfrm>
            <a:off x="838200" y="1335636"/>
            <a:ext cx="4925700" cy="24144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B27F47"/>
              </a:buClr>
              <a:buSzPts val="4500"/>
              <a:buFont typeface="Arial"/>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1" name="Google Shape;161;p22"/>
          <p:cNvSpPr txBox="1"/>
          <p:nvPr>
            <p:ph idx="1" type="subTitle"/>
          </p:nvPr>
        </p:nvSpPr>
        <p:spPr>
          <a:xfrm>
            <a:off x="838200" y="3879437"/>
            <a:ext cx="4925700" cy="16557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62" name="Google Shape;162;p22"/>
          <p:cNvSpPr/>
          <p:nvPr>
            <p:ph idx="2" type="pic"/>
          </p:nvPr>
        </p:nvSpPr>
        <p:spPr>
          <a:xfrm>
            <a:off x="6096000" y="1335636"/>
            <a:ext cx="5257800" cy="4525500"/>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p:cSld name="Due contenuti">
    <p:spTree>
      <p:nvGrpSpPr>
        <p:cNvPr id="163" name="Shape 163"/>
        <p:cNvGrpSpPr/>
        <p:nvPr/>
      </p:nvGrpSpPr>
      <p:grpSpPr>
        <a:xfrm>
          <a:off x="0" y="0"/>
          <a:ext cx="0" cy="0"/>
          <a:chOff x="0" y="0"/>
          <a:chExt cx="0" cy="0"/>
        </a:xfrm>
      </p:grpSpPr>
      <p:sp>
        <p:nvSpPr>
          <p:cNvPr id="164" name="Google Shape;164;p23"/>
          <p:cNvSpPr txBox="1"/>
          <p:nvPr>
            <p:ph type="title"/>
          </p:nvPr>
        </p:nvSpPr>
        <p:spPr>
          <a:xfrm>
            <a:off x="838200" y="1335636"/>
            <a:ext cx="10515600" cy="7800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rgbClr val="B27F47"/>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5" name="Google Shape;165;p23"/>
          <p:cNvSpPr txBox="1"/>
          <p:nvPr>
            <p:ph idx="1" type="body"/>
          </p:nvPr>
        </p:nvSpPr>
        <p:spPr>
          <a:xfrm>
            <a:off x="838200" y="2496619"/>
            <a:ext cx="5181600" cy="3680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66" name="Google Shape;166;p23"/>
          <p:cNvSpPr txBox="1"/>
          <p:nvPr>
            <p:ph idx="2" type="body"/>
          </p:nvPr>
        </p:nvSpPr>
        <p:spPr>
          <a:xfrm>
            <a:off x="6172200" y="2496619"/>
            <a:ext cx="5181600" cy="3680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67" name="Google Shape;167;p23"/>
          <p:cNvSpPr txBox="1"/>
          <p:nvPr>
            <p:ph idx="10" type="dt"/>
          </p:nvPr>
        </p:nvSpPr>
        <p:spPr>
          <a:xfrm>
            <a:off x="838200" y="6430138"/>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8" name="Google Shape;168;p23"/>
          <p:cNvSpPr txBox="1"/>
          <p:nvPr>
            <p:ph idx="11" type="ftr"/>
          </p:nvPr>
        </p:nvSpPr>
        <p:spPr>
          <a:xfrm>
            <a:off x="8610600" y="6430138"/>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9" name="Google Shape;169;p23"/>
          <p:cNvSpPr txBox="1"/>
          <p:nvPr>
            <p:ph idx="12" type="sldNum"/>
          </p:nvPr>
        </p:nvSpPr>
        <p:spPr>
          <a:xfrm>
            <a:off x="4724400" y="6430138"/>
            <a:ext cx="2743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p:cSld name="Confronto">
    <p:spTree>
      <p:nvGrpSpPr>
        <p:cNvPr id="170" name="Shape 170"/>
        <p:cNvGrpSpPr/>
        <p:nvPr/>
      </p:nvGrpSpPr>
      <p:grpSpPr>
        <a:xfrm>
          <a:off x="0" y="0"/>
          <a:ext cx="0" cy="0"/>
          <a:chOff x="0" y="0"/>
          <a:chExt cx="0" cy="0"/>
        </a:xfrm>
      </p:grpSpPr>
      <p:sp>
        <p:nvSpPr>
          <p:cNvPr id="171" name="Google Shape;171;p24"/>
          <p:cNvSpPr txBox="1"/>
          <p:nvPr>
            <p:ph idx="10" type="dt"/>
          </p:nvPr>
        </p:nvSpPr>
        <p:spPr>
          <a:xfrm>
            <a:off x="838200" y="6430138"/>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2" name="Google Shape;172;p24"/>
          <p:cNvSpPr txBox="1"/>
          <p:nvPr>
            <p:ph idx="11" type="ftr"/>
          </p:nvPr>
        </p:nvSpPr>
        <p:spPr>
          <a:xfrm>
            <a:off x="8610600" y="6430138"/>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3" name="Google Shape;173;p24"/>
          <p:cNvSpPr txBox="1"/>
          <p:nvPr>
            <p:ph idx="12" type="sldNum"/>
          </p:nvPr>
        </p:nvSpPr>
        <p:spPr>
          <a:xfrm>
            <a:off x="4724400" y="6430138"/>
            <a:ext cx="2743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
        <p:nvSpPr>
          <p:cNvPr id="174" name="Google Shape;174;p24"/>
          <p:cNvSpPr txBox="1"/>
          <p:nvPr>
            <p:ph type="title"/>
          </p:nvPr>
        </p:nvSpPr>
        <p:spPr>
          <a:xfrm>
            <a:off x="838200" y="1335636"/>
            <a:ext cx="10515600" cy="5400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rgbClr val="B27F47"/>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5" name="Google Shape;175;p24"/>
          <p:cNvSpPr txBox="1"/>
          <p:nvPr>
            <p:ph idx="1" type="body"/>
          </p:nvPr>
        </p:nvSpPr>
        <p:spPr>
          <a:xfrm>
            <a:off x="838200" y="1931597"/>
            <a:ext cx="10515600" cy="452100"/>
          </a:xfrm>
          <a:prstGeom prst="rect">
            <a:avLst/>
          </a:prstGeom>
          <a:noFill/>
          <a:ln>
            <a:noFill/>
          </a:ln>
        </p:spPr>
        <p:txBody>
          <a:bodyPr anchorCtr="0" anchor="t" bIns="45700" lIns="91425" spcFirstLastPara="1" rIns="91425" wrap="square" tIns="45700">
            <a:normAutofit/>
          </a:bodyPr>
          <a:lstStyle>
            <a:lvl1pPr indent="-381000" lvl="0" marL="457200" rtl="0" algn="l">
              <a:lnSpc>
                <a:spcPct val="90000"/>
              </a:lnSpc>
              <a:spcBef>
                <a:spcPts val="1000"/>
              </a:spcBef>
              <a:spcAft>
                <a:spcPts val="0"/>
              </a:spcAft>
              <a:buClr>
                <a:srgbClr val="B27F47"/>
              </a:buClr>
              <a:buSzPts val="2400"/>
              <a:buChar char="•"/>
              <a:defRPr b="1" sz="2400">
                <a:solidFill>
                  <a:srgbClr val="B27F47"/>
                </a:solidFill>
                <a:latin typeface="Arial"/>
                <a:ea typeface="Arial"/>
                <a:cs typeface="Arial"/>
                <a:sym typeface="Aria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76" name="Google Shape;176;p24"/>
          <p:cNvSpPr txBox="1"/>
          <p:nvPr>
            <p:ph idx="2" type="body"/>
          </p:nvPr>
        </p:nvSpPr>
        <p:spPr>
          <a:xfrm>
            <a:off x="838200" y="2496619"/>
            <a:ext cx="5181600" cy="3680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77" name="Google Shape;177;p24"/>
          <p:cNvSpPr txBox="1"/>
          <p:nvPr>
            <p:ph idx="3" type="body"/>
          </p:nvPr>
        </p:nvSpPr>
        <p:spPr>
          <a:xfrm>
            <a:off x="6172200" y="2496619"/>
            <a:ext cx="5181600" cy="3680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178" name="Shape 178"/>
        <p:cNvGrpSpPr/>
        <p:nvPr/>
      </p:nvGrpSpPr>
      <p:grpSpPr>
        <a:xfrm>
          <a:off x="0" y="0"/>
          <a:ext cx="0" cy="0"/>
          <a:chOff x="0" y="0"/>
          <a:chExt cx="0" cy="0"/>
        </a:xfrm>
      </p:grpSpPr>
      <p:sp>
        <p:nvSpPr>
          <p:cNvPr id="179" name="Google Shape;179;p25"/>
          <p:cNvSpPr txBox="1"/>
          <p:nvPr>
            <p:ph type="title"/>
          </p:nvPr>
        </p:nvSpPr>
        <p:spPr>
          <a:xfrm>
            <a:off x="838200" y="1335636"/>
            <a:ext cx="10515600" cy="7800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rgbClr val="B27F47"/>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0" name="Google Shape;180;p25"/>
          <p:cNvSpPr txBox="1"/>
          <p:nvPr>
            <p:ph idx="10" type="dt"/>
          </p:nvPr>
        </p:nvSpPr>
        <p:spPr>
          <a:xfrm>
            <a:off x="838200" y="6430138"/>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1" name="Google Shape;181;p25"/>
          <p:cNvSpPr txBox="1"/>
          <p:nvPr>
            <p:ph idx="11" type="ftr"/>
          </p:nvPr>
        </p:nvSpPr>
        <p:spPr>
          <a:xfrm>
            <a:off x="8610600" y="6430138"/>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2" name="Google Shape;182;p25"/>
          <p:cNvSpPr txBox="1"/>
          <p:nvPr>
            <p:ph idx="12" type="sldNum"/>
          </p:nvPr>
        </p:nvSpPr>
        <p:spPr>
          <a:xfrm>
            <a:off x="4724400" y="6430138"/>
            <a:ext cx="2743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
        <p:nvSpPr>
          <p:cNvPr id="183" name="Google Shape;183;p25"/>
          <p:cNvSpPr txBox="1"/>
          <p:nvPr/>
        </p:nvSpPr>
        <p:spPr>
          <a:xfrm>
            <a:off x="9821594" y="195173"/>
            <a:ext cx="1870200" cy="7302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b="0" i="0" lang="it-IT" sz="2800" u="none" cap="none" strike="noStrike">
                <a:solidFill>
                  <a:schemeClr val="lt1"/>
                </a:solidFill>
                <a:latin typeface="Arial"/>
                <a:ea typeface="Arial"/>
                <a:cs typeface="Arial"/>
                <a:sym typeface="Arial"/>
              </a:rPr>
              <a:t>Logo</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184" name="Shape 184"/>
        <p:cNvGrpSpPr/>
        <p:nvPr/>
      </p:nvGrpSpPr>
      <p:grpSpPr>
        <a:xfrm>
          <a:off x="0" y="0"/>
          <a:ext cx="0" cy="0"/>
          <a:chOff x="0" y="0"/>
          <a:chExt cx="0" cy="0"/>
        </a:xfrm>
      </p:grpSpPr>
      <p:sp>
        <p:nvSpPr>
          <p:cNvPr id="185" name="Google Shape;185;p26"/>
          <p:cNvSpPr txBox="1"/>
          <p:nvPr>
            <p:ph idx="10" type="dt"/>
          </p:nvPr>
        </p:nvSpPr>
        <p:spPr>
          <a:xfrm>
            <a:off x="838200" y="6430138"/>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6" name="Google Shape;186;p26"/>
          <p:cNvSpPr txBox="1"/>
          <p:nvPr>
            <p:ph idx="11" type="ftr"/>
          </p:nvPr>
        </p:nvSpPr>
        <p:spPr>
          <a:xfrm>
            <a:off x="8610600" y="6430138"/>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7" name="Google Shape;187;p26"/>
          <p:cNvSpPr txBox="1"/>
          <p:nvPr>
            <p:ph idx="12" type="sldNum"/>
          </p:nvPr>
        </p:nvSpPr>
        <p:spPr>
          <a:xfrm>
            <a:off x="4724400" y="6430138"/>
            <a:ext cx="2743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p:cSld name="Contenuto con didascalia">
    <p:spTree>
      <p:nvGrpSpPr>
        <p:cNvPr id="188" name="Shape 188"/>
        <p:cNvGrpSpPr/>
        <p:nvPr/>
      </p:nvGrpSpPr>
      <p:grpSpPr>
        <a:xfrm>
          <a:off x="0" y="0"/>
          <a:ext cx="0" cy="0"/>
          <a:chOff x="0" y="0"/>
          <a:chExt cx="0" cy="0"/>
        </a:xfrm>
      </p:grpSpPr>
      <p:sp>
        <p:nvSpPr>
          <p:cNvPr id="189" name="Google Shape;189;p27"/>
          <p:cNvSpPr txBox="1"/>
          <p:nvPr>
            <p:ph idx="1" type="body"/>
          </p:nvPr>
        </p:nvSpPr>
        <p:spPr>
          <a:xfrm>
            <a:off x="5183188" y="1335636"/>
            <a:ext cx="6172200" cy="48414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90" name="Google Shape;190;p27"/>
          <p:cNvSpPr txBox="1"/>
          <p:nvPr>
            <p:ph idx="2" type="body"/>
          </p:nvPr>
        </p:nvSpPr>
        <p:spPr>
          <a:xfrm>
            <a:off x="839788" y="2496619"/>
            <a:ext cx="3932100" cy="36804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91" name="Google Shape;191;p27"/>
          <p:cNvSpPr txBox="1"/>
          <p:nvPr>
            <p:ph idx="10" type="dt"/>
          </p:nvPr>
        </p:nvSpPr>
        <p:spPr>
          <a:xfrm>
            <a:off x="838200" y="6430138"/>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2" name="Google Shape;192;p27"/>
          <p:cNvSpPr txBox="1"/>
          <p:nvPr>
            <p:ph idx="11" type="ftr"/>
          </p:nvPr>
        </p:nvSpPr>
        <p:spPr>
          <a:xfrm>
            <a:off x="8610600" y="6430138"/>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3" name="Google Shape;193;p27"/>
          <p:cNvSpPr txBox="1"/>
          <p:nvPr>
            <p:ph idx="12" type="sldNum"/>
          </p:nvPr>
        </p:nvSpPr>
        <p:spPr>
          <a:xfrm>
            <a:off x="4724400" y="6430138"/>
            <a:ext cx="2743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
        <p:nvSpPr>
          <p:cNvPr id="194" name="Google Shape;194;p27"/>
          <p:cNvSpPr txBox="1"/>
          <p:nvPr>
            <p:ph type="title"/>
          </p:nvPr>
        </p:nvSpPr>
        <p:spPr>
          <a:xfrm>
            <a:off x="838200" y="1335636"/>
            <a:ext cx="3932100" cy="7800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rgbClr val="B27F47"/>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p:cSld name="Immagine con didascalia">
    <p:spTree>
      <p:nvGrpSpPr>
        <p:cNvPr id="195" name="Shape 195"/>
        <p:cNvGrpSpPr/>
        <p:nvPr/>
      </p:nvGrpSpPr>
      <p:grpSpPr>
        <a:xfrm>
          <a:off x="0" y="0"/>
          <a:ext cx="0" cy="0"/>
          <a:chOff x="0" y="0"/>
          <a:chExt cx="0" cy="0"/>
        </a:xfrm>
      </p:grpSpPr>
      <p:sp>
        <p:nvSpPr>
          <p:cNvPr id="196" name="Google Shape;196;p28"/>
          <p:cNvSpPr/>
          <p:nvPr>
            <p:ph idx="2" type="pic"/>
          </p:nvPr>
        </p:nvSpPr>
        <p:spPr>
          <a:xfrm>
            <a:off x="5183188" y="1335636"/>
            <a:ext cx="6172200" cy="4841400"/>
          </a:xfrm>
          <a:prstGeom prst="rect">
            <a:avLst/>
          </a:prstGeom>
          <a:noFill/>
          <a:ln>
            <a:noFill/>
          </a:ln>
        </p:spPr>
      </p:sp>
      <p:sp>
        <p:nvSpPr>
          <p:cNvPr id="197" name="Google Shape;197;p28"/>
          <p:cNvSpPr txBox="1"/>
          <p:nvPr>
            <p:ph idx="10" type="dt"/>
          </p:nvPr>
        </p:nvSpPr>
        <p:spPr>
          <a:xfrm>
            <a:off x="838200" y="6430138"/>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8" name="Google Shape;198;p28"/>
          <p:cNvSpPr txBox="1"/>
          <p:nvPr>
            <p:ph idx="11" type="ftr"/>
          </p:nvPr>
        </p:nvSpPr>
        <p:spPr>
          <a:xfrm>
            <a:off x="8610600" y="6430138"/>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9" name="Google Shape;199;p28"/>
          <p:cNvSpPr txBox="1"/>
          <p:nvPr>
            <p:ph idx="12" type="sldNum"/>
          </p:nvPr>
        </p:nvSpPr>
        <p:spPr>
          <a:xfrm>
            <a:off x="4724400" y="6430138"/>
            <a:ext cx="2743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
        <p:nvSpPr>
          <p:cNvPr id="200" name="Google Shape;200;p28"/>
          <p:cNvSpPr txBox="1"/>
          <p:nvPr>
            <p:ph idx="1" type="body"/>
          </p:nvPr>
        </p:nvSpPr>
        <p:spPr>
          <a:xfrm>
            <a:off x="839788" y="2496619"/>
            <a:ext cx="3932100" cy="36804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201" name="Google Shape;201;p28"/>
          <p:cNvSpPr txBox="1"/>
          <p:nvPr>
            <p:ph type="title"/>
          </p:nvPr>
        </p:nvSpPr>
        <p:spPr>
          <a:xfrm>
            <a:off x="838200" y="1335636"/>
            <a:ext cx="3932100" cy="7800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rgbClr val="B27F47"/>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202" name="Shape 202"/>
        <p:cNvGrpSpPr/>
        <p:nvPr/>
      </p:nvGrpSpPr>
      <p:grpSpPr>
        <a:xfrm>
          <a:off x="0" y="0"/>
          <a:ext cx="0" cy="0"/>
          <a:chOff x="0" y="0"/>
          <a:chExt cx="0" cy="0"/>
        </a:xfrm>
      </p:grpSpPr>
      <p:sp>
        <p:nvSpPr>
          <p:cNvPr id="203" name="Google Shape;203;p29"/>
          <p:cNvSpPr txBox="1"/>
          <p:nvPr>
            <p:ph type="title"/>
          </p:nvPr>
        </p:nvSpPr>
        <p:spPr>
          <a:xfrm>
            <a:off x="838200" y="1335636"/>
            <a:ext cx="10515600" cy="7800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rgbClr val="B27F47"/>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4" name="Google Shape;204;p29"/>
          <p:cNvSpPr txBox="1"/>
          <p:nvPr>
            <p:ph idx="1" type="body"/>
          </p:nvPr>
        </p:nvSpPr>
        <p:spPr>
          <a:xfrm rot="5400000">
            <a:off x="4153050" y="-1023713"/>
            <a:ext cx="3885900" cy="10515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05" name="Google Shape;205;p29"/>
          <p:cNvSpPr txBox="1"/>
          <p:nvPr>
            <p:ph idx="10" type="dt"/>
          </p:nvPr>
        </p:nvSpPr>
        <p:spPr>
          <a:xfrm>
            <a:off x="838200" y="6430138"/>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6" name="Google Shape;206;p29"/>
          <p:cNvSpPr txBox="1"/>
          <p:nvPr>
            <p:ph idx="11" type="ftr"/>
          </p:nvPr>
        </p:nvSpPr>
        <p:spPr>
          <a:xfrm>
            <a:off x="8610600" y="6430138"/>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7" name="Google Shape;207;p29"/>
          <p:cNvSpPr txBox="1"/>
          <p:nvPr>
            <p:ph idx="12" type="sldNum"/>
          </p:nvPr>
        </p:nvSpPr>
        <p:spPr>
          <a:xfrm>
            <a:off x="4724400" y="6430138"/>
            <a:ext cx="2743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208" name="Shape 208"/>
        <p:cNvGrpSpPr/>
        <p:nvPr/>
      </p:nvGrpSpPr>
      <p:grpSpPr>
        <a:xfrm>
          <a:off x="0" y="0"/>
          <a:ext cx="0" cy="0"/>
          <a:chOff x="0" y="0"/>
          <a:chExt cx="0" cy="0"/>
        </a:xfrm>
      </p:grpSpPr>
      <p:sp>
        <p:nvSpPr>
          <p:cNvPr id="209" name="Google Shape;209;p30"/>
          <p:cNvSpPr txBox="1"/>
          <p:nvPr>
            <p:ph type="title"/>
          </p:nvPr>
        </p:nvSpPr>
        <p:spPr>
          <a:xfrm rot="5400000">
            <a:off x="7618650" y="2441885"/>
            <a:ext cx="4841400" cy="26289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rgbClr val="B27F47"/>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0" name="Google Shape;210;p30"/>
          <p:cNvSpPr txBox="1"/>
          <p:nvPr>
            <p:ph idx="1" type="body"/>
          </p:nvPr>
        </p:nvSpPr>
        <p:spPr>
          <a:xfrm rot="5400000">
            <a:off x="2284650" y="-110815"/>
            <a:ext cx="4841400" cy="7734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11" name="Google Shape;211;p30"/>
          <p:cNvSpPr txBox="1"/>
          <p:nvPr>
            <p:ph idx="10" type="dt"/>
          </p:nvPr>
        </p:nvSpPr>
        <p:spPr>
          <a:xfrm>
            <a:off x="838200" y="6430138"/>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2" name="Google Shape;212;p30"/>
          <p:cNvSpPr txBox="1"/>
          <p:nvPr>
            <p:ph idx="11" type="ftr"/>
          </p:nvPr>
        </p:nvSpPr>
        <p:spPr>
          <a:xfrm>
            <a:off x="8610600" y="6430138"/>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3" name="Google Shape;213;p30"/>
          <p:cNvSpPr txBox="1"/>
          <p:nvPr>
            <p:ph idx="12" type="sldNum"/>
          </p:nvPr>
        </p:nvSpPr>
        <p:spPr>
          <a:xfrm>
            <a:off x="4724400" y="6430138"/>
            <a:ext cx="2743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14" name="Shape 214"/>
        <p:cNvGrpSpPr/>
        <p:nvPr/>
      </p:nvGrpSpPr>
      <p:grpSpPr>
        <a:xfrm>
          <a:off x="0" y="0"/>
          <a:ext cx="0" cy="0"/>
          <a:chOff x="0" y="0"/>
          <a:chExt cx="0" cy="0"/>
        </a:xfrm>
      </p:grpSpPr>
      <p:sp>
        <p:nvSpPr>
          <p:cNvPr id="215" name="Google Shape;215;p31"/>
          <p:cNvSpPr txBox="1"/>
          <p:nvPr>
            <p:ph type="title"/>
          </p:nvPr>
        </p:nvSpPr>
        <p:spPr>
          <a:xfrm>
            <a:off x="812800" y="157480"/>
            <a:ext cx="10871100" cy="1341300"/>
          </a:xfrm>
          <a:prstGeom prst="rect">
            <a:avLst/>
          </a:prstGeom>
          <a:noFill/>
          <a:ln>
            <a:noFill/>
          </a:ln>
        </p:spPr>
        <p:txBody>
          <a:bodyPr anchorCtr="0" anchor="ctr" bIns="60925" lIns="121900" spcFirstLastPara="1" rIns="121900" wrap="square" tIns="60925">
            <a:normAutofit/>
          </a:bodyPr>
          <a:lstStyle>
            <a:lvl1pPr lvl="0" rtl="0" algn="l">
              <a:lnSpc>
                <a:spcPct val="90000"/>
              </a:lnSpc>
              <a:spcBef>
                <a:spcPts val="0"/>
              </a:spcBef>
              <a:spcAft>
                <a:spcPts val="0"/>
              </a:spcAft>
              <a:buClr>
                <a:srgbClr val="000090"/>
              </a:buClr>
              <a:buSzPts val="5600"/>
              <a:buFont typeface="Calibri"/>
              <a:buNone/>
              <a:defRPr b="0" i="0">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6" name="Google Shape;216;p31"/>
          <p:cNvSpPr txBox="1"/>
          <p:nvPr>
            <p:ph idx="12" type="sldNum"/>
          </p:nvPr>
        </p:nvSpPr>
        <p:spPr>
          <a:xfrm>
            <a:off x="0" y="1498009"/>
            <a:ext cx="711300" cy="244500"/>
          </a:xfrm>
          <a:prstGeom prst="rect">
            <a:avLst/>
          </a:prstGeom>
          <a:noFill/>
          <a:ln>
            <a:noFill/>
          </a:ln>
        </p:spPr>
        <p:txBody>
          <a:bodyPr anchorCtr="0" anchor="ctr" bIns="60925" lIns="121900" spcFirstLastPara="1" rIns="121900" wrap="square" tIns="60925">
            <a:noAutofit/>
          </a:bodyPr>
          <a:lstStyle>
            <a:lvl1pPr indent="0" lvl="0" marL="0" rtl="0" algn="ctr">
              <a:spcBef>
                <a:spcPts val="0"/>
              </a:spcBef>
              <a:buNone/>
              <a:defRPr b="0" i="0" sz="1600">
                <a:solidFill>
                  <a:srgbClr val="FFFFFF"/>
                </a:solidFill>
                <a:latin typeface="Calibri"/>
                <a:ea typeface="Calibri"/>
                <a:cs typeface="Calibri"/>
                <a:sym typeface="Calibri"/>
              </a:defRPr>
            </a:lvl1pPr>
            <a:lvl2pPr indent="0" lvl="1" marL="0" rtl="0" algn="ctr">
              <a:spcBef>
                <a:spcPts val="0"/>
              </a:spcBef>
              <a:buNone/>
              <a:defRPr b="0" i="0" sz="1600">
                <a:solidFill>
                  <a:srgbClr val="FFFFFF"/>
                </a:solidFill>
                <a:latin typeface="Calibri"/>
                <a:ea typeface="Calibri"/>
                <a:cs typeface="Calibri"/>
                <a:sym typeface="Calibri"/>
              </a:defRPr>
            </a:lvl2pPr>
            <a:lvl3pPr indent="0" lvl="2" marL="0" rtl="0" algn="ctr">
              <a:spcBef>
                <a:spcPts val="0"/>
              </a:spcBef>
              <a:buNone/>
              <a:defRPr b="0" i="0" sz="1600">
                <a:solidFill>
                  <a:srgbClr val="FFFFFF"/>
                </a:solidFill>
                <a:latin typeface="Calibri"/>
                <a:ea typeface="Calibri"/>
                <a:cs typeface="Calibri"/>
                <a:sym typeface="Calibri"/>
              </a:defRPr>
            </a:lvl3pPr>
            <a:lvl4pPr indent="0" lvl="3" marL="0" rtl="0" algn="ctr">
              <a:spcBef>
                <a:spcPts val="0"/>
              </a:spcBef>
              <a:buNone/>
              <a:defRPr b="0" i="0" sz="1600">
                <a:solidFill>
                  <a:srgbClr val="FFFFFF"/>
                </a:solidFill>
                <a:latin typeface="Calibri"/>
                <a:ea typeface="Calibri"/>
                <a:cs typeface="Calibri"/>
                <a:sym typeface="Calibri"/>
              </a:defRPr>
            </a:lvl4pPr>
            <a:lvl5pPr indent="0" lvl="4" marL="0" rtl="0" algn="ctr">
              <a:spcBef>
                <a:spcPts val="0"/>
              </a:spcBef>
              <a:buNone/>
              <a:defRPr b="0" i="0" sz="1600">
                <a:solidFill>
                  <a:srgbClr val="FFFFFF"/>
                </a:solidFill>
                <a:latin typeface="Calibri"/>
                <a:ea typeface="Calibri"/>
                <a:cs typeface="Calibri"/>
                <a:sym typeface="Calibri"/>
              </a:defRPr>
            </a:lvl5pPr>
            <a:lvl6pPr indent="0" lvl="5" marL="0" rtl="0" algn="ctr">
              <a:spcBef>
                <a:spcPts val="0"/>
              </a:spcBef>
              <a:buNone/>
              <a:defRPr b="0" i="0" sz="1600">
                <a:solidFill>
                  <a:srgbClr val="FFFFFF"/>
                </a:solidFill>
                <a:latin typeface="Calibri"/>
                <a:ea typeface="Calibri"/>
                <a:cs typeface="Calibri"/>
                <a:sym typeface="Calibri"/>
              </a:defRPr>
            </a:lvl6pPr>
            <a:lvl7pPr indent="0" lvl="6" marL="0" rtl="0" algn="ctr">
              <a:spcBef>
                <a:spcPts val="0"/>
              </a:spcBef>
              <a:buNone/>
              <a:defRPr b="0" i="0" sz="1600">
                <a:solidFill>
                  <a:srgbClr val="FFFFFF"/>
                </a:solidFill>
                <a:latin typeface="Calibri"/>
                <a:ea typeface="Calibri"/>
                <a:cs typeface="Calibri"/>
                <a:sym typeface="Calibri"/>
              </a:defRPr>
            </a:lvl7pPr>
            <a:lvl8pPr indent="0" lvl="7" marL="0" rtl="0" algn="ctr">
              <a:spcBef>
                <a:spcPts val="0"/>
              </a:spcBef>
              <a:buNone/>
              <a:defRPr b="0" i="0" sz="1600">
                <a:solidFill>
                  <a:srgbClr val="FFFFFF"/>
                </a:solidFill>
                <a:latin typeface="Calibri"/>
                <a:ea typeface="Calibri"/>
                <a:cs typeface="Calibri"/>
                <a:sym typeface="Calibri"/>
              </a:defRPr>
            </a:lvl8pPr>
            <a:lvl9pPr indent="0" lvl="8" marL="0" rtl="0" algn="ctr">
              <a:spcBef>
                <a:spcPts val="0"/>
              </a:spcBef>
              <a:buNone/>
              <a:defRPr b="0" i="0" sz="1600">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IT"/>
              <a:t>‹#›</a:t>
            </a:fld>
            <a:endParaRPr/>
          </a:p>
        </p:txBody>
      </p:sp>
      <p:sp>
        <p:nvSpPr>
          <p:cNvPr id="217" name="Google Shape;217;p31"/>
          <p:cNvSpPr txBox="1"/>
          <p:nvPr>
            <p:ph idx="1" type="body"/>
          </p:nvPr>
        </p:nvSpPr>
        <p:spPr>
          <a:xfrm>
            <a:off x="812800" y="1803400"/>
            <a:ext cx="10871100" cy="4368900"/>
          </a:xfrm>
          <a:prstGeom prst="rect">
            <a:avLst/>
          </a:prstGeom>
          <a:noFill/>
          <a:ln>
            <a:noFill/>
          </a:ln>
        </p:spPr>
        <p:txBody>
          <a:bodyPr anchorCtr="0" anchor="t" bIns="60925" lIns="121900" spcFirstLastPara="1" rIns="121900" wrap="square" tIns="60925">
            <a:normAutofit/>
          </a:bodyPr>
          <a:lstStyle>
            <a:lvl1pPr indent="-368300" lvl="0" marL="457200" rtl="0" algn="l">
              <a:spcBef>
                <a:spcPts val="900"/>
              </a:spcBef>
              <a:spcAft>
                <a:spcPts val="0"/>
              </a:spcAft>
              <a:buSzPts val="2200"/>
              <a:buChar char="•"/>
              <a:defRPr b="0" i="0">
                <a:latin typeface="Calibri"/>
                <a:ea typeface="Calibri"/>
                <a:cs typeface="Calibri"/>
                <a:sym typeface="Calibri"/>
              </a:defRPr>
            </a:lvl1pPr>
            <a:lvl2pPr indent="-368300" lvl="1" marL="914400" rtl="0" algn="l">
              <a:spcBef>
                <a:spcPts val="700"/>
              </a:spcBef>
              <a:spcAft>
                <a:spcPts val="0"/>
              </a:spcAft>
              <a:buSzPts val="2200"/>
              <a:buChar char="•"/>
              <a:defRPr b="0" i="0">
                <a:latin typeface="Calibri"/>
                <a:ea typeface="Calibri"/>
                <a:cs typeface="Calibri"/>
                <a:sym typeface="Calibri"/>
              </a:defRPr>
            </a:lvl2pPr>
            <a:lvl3pPr indent="-355600" lvl="2" marL="1371600" rtl="0" algn="l">
              <a:spcBef>
                <a:spcPts val="700"/>
              </a:spcBef>
              <a:spcAft>
                <a:spcPts val="0"/>
              </a:spcAft>
              <a:buSzPts val="2000"/>
              <a:buChar char="•"/>
              <a:defRPr b="0" i="0">
                <a:latin typeface="Calibri"/>
                <a:ea typeface="Calibri"/>
                <a:cs typeface="Calibri"/>
                <a:sym typeface="Calibri"/>
              </a:defRPr>
            </a:lvl3pPr>
            <a:lvl4pPr indent="-355600" lvl="3" marL="1828800" rtl="0" algn="l">
              <a:spcBef>
                <a:spcPts val="500"/>
              </a:spcBef>
              <a:spcAft>
                <a:spcPts val="0"/>
              </a:spcAft>
              <a:buSzPts val="2000"/>
              <a:buChar char="•"/>
              <a:defRPr b="0" i="0">
                <a:latin typeface="Calibri"/>
                <a:ea typeface="Calibri"/>
                <a:cs typeface="Calibri"/>
                <a:sym typeface="Calibri"/>
              </a:defRPr>
            </a:lvl4pPr>
            <a:lvl5pPr indent="-336550" lvl="4" marL="2286000" rtl="0" algn="l">
              <a:spcBef>
                <a:spcPts val="500"/>
              </a:spcBef>
              <a:spcAft>
                <a:spcPts val="0"/>
              </a:spcAft>
              <a:buSzPts val="1700"/>
              <a:buChar char="•"/>
              <a:defRPr b="0" i="0">
                <a:latin typeface="Calibri"/>
                <a:ea typeface="Calibri"/>
                <a:cs typeface="Calibri"/>
                <a:sym typeface="Calibri"/>
              </a:defRPr>
            </a:lvl5pPr>
            <a:lvl6pPr indent="-381000" lvl="5" marL="2743200" rtl="0" algn="l">
              <a:spcBef>
                <a:spcPts val="500"/>
              </a:spcBef>
              <a:spcAft>
                <a:spcPts val="0"/>
              </a:spcAft>
              <a:buSzPts val="2400"/>
              <a:buChar char="•"/>
              <a:defRPr/>
            </a:lvl6pPr>
            <a:lvl7pPr indent="-381000" lvl="6" marL="3200400" rtl="0" algn="l">
              <a:spcBef>
                <a:spcPts val="500"/>
              </a:spcBef>
              <a:spcAft>
                <a:spcPts val="0"/>
              </a:spcAft>
              <a:buSzPts val="2400"/>
              <a:buChar char="•"/>
              <a:defRPr/>
            </a:lvl7pPr>
            <a:lvl8pPr indent="-381000" lvl="7" marL="3657600" rtl="0" algn="l">
              <a:spcBef>
                <a:spcPts val="500"/>
              </a:spcBef>
              <a:spcAft>
                <a:spcPts val="0"/>
              </a:spcAft>
              <a:buSzPts val="2400"/>
              <a:buChar char="•"/>
              <a:defRPr/>
            </a:lvl8pPr>
            <a:lvl9pPr indent="-381000" lvl="8" marL="4114800" rtl="0" algn="l">
              <a:spcBef>
                <a:spcPts val="500"/>
              </a:spcBef>
              <a:spcAft>
                <a:spcPts val="0"/>
              </a:spcAft>
              <a:buSzPts val="2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p:cSld name="Titolo e contenuto">
    <p:spTree>
      <p:nvGrpSpPr>
        <p:cNvPr id="34" name="Shape 34"/>
        <p:cNvGrpSpPr/>
        <p:nvPr/>
      </p:nvGrpSpPr>
      <p:grpSpPr>
        <a:xfrm>
          <a:off x="0" y="0"/>
          <a:ext cx="0" cy="0"/>
          <a:chOff x="0" y="0"/>
          <a:chExt cx="0" cy="0"/>
        </a:xfrm>
      </p:grpSpPr>
      <p:sp>
        <p:nvSpPr>
          <p:cNvPr id="35" name="Google Shape;35;p4"/>
          <p:cNvSpPr txBox="1"/>
          <p:nvPr>
            <p:ph type="title"/>
          </p:nvPr>
        </p:nvSpPr>
        <p:spPr>
          <a:xfrm>
            <a:off x="838200" y="1335635"/>
            <a:ext cx="10515600" cy="5445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rgbClr val="B27F47"/>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6" name="Google Shape;36;p4"/>
          <p:cNvSpPr txBox="1"/>
          <p:nvPr>
            <p:ph idx="1" type="body"/>
          </p:nvPr>
        </p:nvSpPr>
        <p:spPr>
          <a:xfrm>
            <a:off x="838200" y="2496619"/>
            <a:ext cx="10515600" cy="3680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7" name="Google Shape;37;p4"/>
          <p:cNvSpPr txBox="1"/>
          <p:nvPr>
            <p:ph idx="10" type="dt"/>
          </p:nvPr>
        </p:nvSpPr>
        <p:spPr>
          <a:xfrm>
            <a:off x="838200" y="6430138"/>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8" name="Google Shape;38;p4"/>
          <p:cNvSpPr txBox="1"/>
          <p:nvPr>
            <p:ph idx="11" type="ftr"/>
          </p:nvPr>
        </p:nvSpPr>
        <p:spPr>
          <a:xfrm>
            <a:off x="8610600" y="6430138"/>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9" name="Google Shape;39;p4"/>
          <p:cNvSpPr txBox="1"/>
          <p:nvPr>
            <p:ph idx="12" type="sldNum"/>
          </p:nvPr>
        </p:nvSpPr>
        <p:spPr>
          <a:xfrm>
            <a:off x="4724400" y="6430138"/>
            <a:ext cx="2743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
        <p:nvSpPr>
          <p:cNvPr id="40" name="Google Shape;40;p4"/>
          <p:cNvSpPr txBox="1"/>
          <p:nvPr>
            <p:ph idx="2" type="body"/>
          </p:nvPr>
        </p:nvSpPr>
        <p:spPr>
          <a:xfrm>
            <a:off x="838200" y="1931597"/>
            <a:ext cx="10515600" cy="452100"/>
          </a:xfrm>
          <a:prstGeom prst="rect">
            <a:avLst/>
          </a:prstGeom>
          <a:noFill/>
          <a:ln>
            <a:noFill/>
          </a:ln>
        </p:spPr>
        <p:txBody>
          <a:bodyPr anchorCtr="0" anchor="t" bIns="45700" lIns="91425" spcFirstLastPara="1" rIns="91425" wrap="square" tIns="45700">
            <a:normAutofit/>
          </a:bodyPr>
          <a:lstStyle>
            <a:lvl1pPr indent="-381000" lvl="0" marL="457200" rtl="0" algn="l">
              <a:lnSpc>
                <a:spcPct val="90000"/>
              </a:lnSpc>
              <a:spcBef>
                <a:spcPts val="1000"/>
              </a:spcBef>
              <a:spcAft>
                <a:spcPts val="0"/>
              </a:spcAft>
              <a:buClr>
                <a:srgbClr val="B27F47"/>
              </a:buClr>
              <a:buSzPts val="2400"/>
              <a:buChar char="•"/>
              <a:defRPr b="1" sz="2400">
                <a:solidFill>
                  <a:srgbClr val="B27F47"/>
                </a:solidFill>
                <a:latin typeface="Arial"/>
                <a:ea typeface="Arial"/>
                <a:cs typeface="Arial"/>
                <a:sym typeface="Aria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1" name="Google Shape;41;p4"/>
          <p:cNvSpPr txBox="1"/>
          <p:nvPr/>
        </p:nvSpPr>
        <p:spPr>
          <a:xfrm>
            <a:off x="9821594" y="195173"/>
            <a:ext cx="1870200" cy="7302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b="0" i="0" lang="it-IT" sz="2800" u="none" cap="none" strike="noStrike">
                <a:solidFill>
                  <a:schemeClr val="lt1"/>
                </a:solidFill>
                <a:latin typeface="Arial"/>
                <a:ea typeface="Arial"/>
                <a:cs typeface="Arial"/>
                <a:sym typeface="Arial"/>
              </a:rPr>
              <a:t>Logo</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8" name="Shape 218"/>
        <p:cNvGrpSpPr/>
        <p:nvPr/>
      </p:nvGrpSpPr>
      <p:grpSpPr>
        <a:xfrm>
          <a:off x="0" y="0"/>
          <a:ext cx="0" cy="0"/>
          <a:chOff x="0" y="0"/>
          <a:chExt cx="0" cy="0"/>
        </a:xfrm>
      </p:grpSpPr>
      <p:sp>
        <p:nvSpPr>
          <p:cNvPr id="219" name="Google Shape;219;p32"/>
          <p:cNvSpPr txBox="1"/>
          <p:nvPr>
            <p:ph type="title"/>
          </p:nvPr>
        </p:nvSpPr>
        <p:spPr>
          <a:xfrm>
            <a:off x="812800" y="157480"/>
            <a:ext cx="10871100" cy="1341300"/>
          </a:xfrm>
          <a:prstGeom prst="rect">
            <a:avLst/>
          </a:prstGeom>
          <a:noFill/>
          <a:ln>
            <a:noFill/>
          </a:ln>
        </p:spPr>
        <p:txBody>
          <a:bodyPr anchorCtr="0" anchor="ctr" bIns="60925" lIns="121900" spcFirstLastPara="1" rIns="121900" wrap="square" tIns="60925">
            <a:normAutofit/>
          </a:bodyPr>
          <a:lstStyle>
            <a:lvl1pPr lvl="0" rtl="0" algn="l">
              <a:lnSpc>
                <a:spcPct val="90000"/>
              </a:lnSpc>
              <a:spcBef>
                <a:spcPts val="0"/>
              </a:spcBef>
              <a:spcAft>
                <a:spcPts val="0"/>
              </a:spcAft>
              <a:buClr>
                <a:srgbClr val="000090"/>
              </a:buClr>
              <a:buSzPts val="5600"/>
              <a:buFont typeface="Calibri"/>
              <a:buNone/>
              <a:defRPr>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0" name="Google Shape;220;p32"/>
          <p:cNvSpPr txBox="1"/>
          <p:nvPr>
            <p:ph idx="1" type="body"/>
          </p:nvPr>
        </p:nvSpPr>
        <p:spPr>
          <a:xfrm>
            <a:off x="812800" y="1803401"/>
            <a:ext cx="5181600" cy="4358100"/>
          </a:xfrm>
          <a:prstGeom prst="rect">
            <a:avLst/>
          </a:prstGeom>
          <a:noFill/>
          <a:ln>
            <a:noFill/>
          </a:ln>
        </p:spPr>
        <p:txBody>
          <a:bodyPr anchorCtr="0" anchor="t" bIns="60925" lIns="121900" spcFirstLastPara="1" rIns="121900" wrap="square" tIns="60925">
            <a:normAutofit/>
          </a:bodyPr>
          <a:lstStyle>
            <a:lvl1pPr indent="-368300" lvl="0" marL="457200" rtl="0" algn="l">
              <a:spcBef>
                <a:spcPts val="900"/>
              </a:spcBef>
              <a:spcAft>
                <a:spcPts val="0"/>
              </a:spcAft>
              <a:buSzPts val="2200"/>
              <a:buChar char="•"/>
              <a:defRPr>
                <a:latin typeface="Calibri"/>
                <a:ea typeface="Calibri"/>
                <a:cs typeface="Calibri"/>
                <a:sym typeface="Calibri"/>
              </a:defRPr>
            </a:lvl1pPr>
            <a:lvl2pPr indent="-368300" lvl="1" marL="914400" rtl="0" algn="l">
              <a:spcBef>
                <a:spcPts val="700"/>
              </a:spcBef>
              <a:spcAft>
                <a:spcPts val="0"/>
              </a:spcAft>
              <a:buSzPts val="2200"/>
              <a:buChar char="•"/>
              <a:defRPr>
                <a:latin typeface="Calibri"/>
                <a:ea typeface="Calibri"/>
                <a:cs typeface="Calibri"/>
                <a:sym typeface="Calibri"/>
              </a:defRPr>
            </a:lvl2pPr>
            <a:lvl3pPr indent="-355600" lvl="2" marL="1371600" rtl="0" algn="l">
              <a:spcBef>
                <a:spcPts val="700"/>
              </a:spcBef>
              <a:spcAft>
                <a:spcPts val="0"/>
              </a:spcAft>
              <a:buSzPts val="2000"/>
              <a:buChar char="•"/>
              <a:defRPr>
                <a:latin typeface="Calibri"/>
                <a:ea typeface="Calibri"/>
                <a:cs typeface="Calibri"/>
                <a:sym typeface="Calibri"/>
              </a:defRPr>
            </a:lvl3pPr>
            <a:lvl4pPr indent="-355600" lvl="3" marL="1828800" rtl="0" algn="l">
              <a:spcBef>
                <a:spcPts val="500"/>
              </a:spcBef>
              <a:spcAft>
                <a:spcPts val="0"/>
              </a:spcAft>
              <a:buSzPts val="2000"/>
              <a:buChar char="•"/>
              <a:defRPr>
                <a:latin typeface="Calibri"/>
                <a:ea typeface="Calibri"/>
                <a:cs typeface="Calibri"/>
                <a:sym typeface="Calibri"/>
              </a:defRPr>
            </a:lvl4pPr>
            <a:lvl5pPr indent="-336550" lvl="4" marL="2286000" rtl="0" algn="l">
              <a:spcBef>
                <a:spcPts val="500"/>
              </a:spcBef>
              <a:spcAft>
                <a:spcPts val="0"/>
              </a:spcAft>
              <a:buSzPts val="1700"/>
              <a:buChar char="•"/>
              <a:defRPr>
                <a:latin typeface="Calibri"/>
                <a:ea typeface="Calibri"/>
                <a:cs typeface="Calibri"/>
                <a:sym typeface="Calibri"/>
              </a:defRPr>
            </a:lvl5pPr>
            <a:lvl6pPr indent="-381000" lvl="5" marL="2743200" rtl="0" algn="l">
              <a:spcBef>
                <a:spcPts val="500"/>
              </a:spcBef>
              <a:spcAft>
                <a:spcPts val="0"/>
              </a:spcAft>
              <a:buSzPts val="2400"/>
              <a:buChar char="•"/>
              <a:defRPr/>
            </a:lvl6pPr>
            <a:lvl7pPr indent="-381000" lvl="6" marL="3200400" rtl="0" algn="l">
              <a:spcBef>
                <a:spcPts val="500"/>
              </a:spcBef>
              <a:spcAft>
                <a:spcPts val="0"/>
              </a:spcAft>
              <a:buSzPts val="2400"/>
              <a:buChar char="•"/>
              <a:defRPr/>
            </a:lvl7pPr>
            <a:lvl8pPr indent="-381000" lvl="7" marL="3657600" rtl="0" algn="l">
              <a:spcBef>
                <a:spcPts val="500"/>
              </a:spcBef>
              <a:spcAft>
                <a:spcPts val="0"/>
              </a:spcAft>
              <a:buSzPts val="2400"/>
              <a:buChar char="•"/>
              <a:defRPr/>
            </a:lvl8pPr>
            <a:lvl9pPr indent="-381000" lvl="8" marL="4114800" rtl="0" algn="l">
              <a:spcBef>
                <a:spcPts val="500"/>
              </a:spcBef>
              <a:spcAft>
                <a:spcPts val="0"/>
              </a:spcAft>
              <a:buSzPts val="2400"/>
              <a:buChar char="•"/>
              <a:defRPr/>
            </a:lvl9pPr>
          </a:lstStyle>
          <a:p/>
        </p:txBody>
      </p:sp>
      <p:sp>
        <p:nvSpPr>
          <p:cNvPr id="221" name="Google Shape;221;p32"/>
          <p:cNvSpPr txBox="1"/>
          <p:nvPr>
            <p:ph idx="2" type="body"/>
          </p:nvPr>
        </p:nvSpPr>
        <p:spPr>
          <a:xfrm>
            <a:off x="6459868" y="1803399"/>
            <a:ext cx="5181600" cy="4358100"/>
          </a:xfrm>
          <a:prstGeom prst="rect">
            <a:avLst/>
          </a:prstGeom>
          <a:noFill/>
          <a:ln>
            <a:noFill/>
          </a:ln>
        </p:spPr>
        <p:txBody>
          <a:bodyPr anchorCtr="0" anchor="t" bIns="60925" lIns="121900" spcFirstLastPara="1" rIns="121900" wrap="square" tIns="60925">
            <a:normAutofit/>
          </a:bodyPr>
          <a:lstStyle>
            <a:lvl1pPr indent="-368300" lvl="0" marL="457200" rtl="0" algn="l">
              <a:spcBef>
                <a:spcPts val="900"/>
              </a:spcBef>
              <a:spcAft>
                <a:spcPts val="0"/>
              </a:spcAft>
              <a:buSzPts val="2200"/>
              <a:buChar char="•"/>
              <a:defRPr>
                <a:latin typeface="Calibri"/>
                <a:ea typeface="Calibri"/>
                <a:cs typeface="Calibri"/>
                <a:sym typeface="Calibri"/>
              </a:defRPr>
            </a:lvl1pPr>
            <a:lvl2pPr indent="-368300" lvl="1" marL="914400" rtl="0" algn="l">
              <a:spcBef>
                <a:spcPts val="700"/>
              </a:spcBef>
              <a:spcAft>
                <a:spcPts val="0"/>
              </a:spcAft>
              <a:buSzPts val="2200"/>
              <a:buChar char="•"/>
              <a:defRPr>
                <a:latin typeface="Calibri"/>
                <a:ea typeface="Calibri"/>
                <a:cs typeface="Calibri"/>
                <a:sym typeface="Calibri"/>
              </a:defRPr>
            </a:lvl2pPr>
            <a:lvl3pPr indent="-355600" lvl="2" marL="1371600" rtl="0" algn="l">
              <a:spcBef>
                <a:spcPts val="700"/>
              </a:spcBef>
              <a:spcAft>
                <a:spcPts val="0"/>
              </a:spcAft>
              <a:buSzPts val="2000"/>
              <a:buChar char="•"/>
              <a:defRPr>
                <a:latin typeface="Calibri"/>
                <a:ea typeface="Calibri"/>
                <a:cs typeface="Calibri"/>
                <a:sym typeface="Calibri"/>
              </a:defRPr>
            </a:lvl3pPr>
            <a:lvl4pPr indent="-355600" lvl="3" marL="1828800" rtl="0" algn="l">
              <a:spcBef>
                <a:spcPts val="500"/>
              </a:spcBef>
              <a:spcAft>
                <a:spcPts val="0"/>
              </a:spcAft>
              <a:buSzPts val="2000"/>
              <a:buChar char="•"/>
              <a:defRPr>
                <a:latin typeface="Calibri"/>
                <a:ea typeface="Calibri"/>
                <a:cs typeface="Calibri"/>
                <a:sym typeface="Calibri"/>
              </a:defRPr>
            </a:lvl4pPr>
            <a:lvl5pPr indent="-336550" lvl="4" marL="2286000" rtl="0" algn="l">
              <a:spcBef>
                <a:spcPts val="500"/>
              </a:spcBef>
              <a:spcAft>
                <a:spcPts val="0"/>
              </a:spcAft>
              <a:buSzPts val="1700"/>
              <a:buChar char="•"/>
              <a:defRPr>
                <a:latin typeface="Calibri"/>
                <a:ea typeface="Calibri"/>
                <a:cs typeface="Calibri"/>
                <a:sym typeface="Calibri"/>
              </a:defRPr>
            </a:lvl5pPr>
            <a:lvl6pPr indent="-381000" lvl="5" marL="2743200" rtl="0" algn="l">
              <a:spcBef>
                <a:spcPts val="500"/>
              </a:spcBef>
              <a:spcAft>
                <a:spcPts val="0"/>
              </a:spcAft>
              <a:buSzPts val="2400"/>
              <a:buChar char="•"/>
              <a:defRPr/>
            </a:lvl6pPr>
            <a:lvl7pPr indent="-381000" lvl="6" marL="3200400" rtl="0" algn="l">
              <a:spcBef>
                <a:spcPts val="500"/>
              </a:spcBef>
              <a:spcAft>
                <a:spcPts val="0"/>
              </a:spcAft>
              <a:buSzPts val="2400"/>
              <a:buChar char="•"/>
              <a:defRPr/>
            </a:lvl7pPr>
            <a:lvl8pPr indent="-381000" lvl="7" marL="3657600" rtl="0" algn="l">
              <a:spcBef>
                <a:spcPts val="500"/>
              </a:spcBef>
              <a:spcAft>
                <a:spcPts val="0"/>
              </a:spcAft>
              <a:buSzPts val="2400"/>
              <a:buChar char="•"/>
              <a:defRPr/>
            </a:lvl8pPr>
            <a:lvl9pPr indent="-381000" lvl="8" marL="4114800" rtl="0" algn="l">
              <a:spcBef>
                <a:spcPts val="500"/>
              </a:spcBef>
              <a:spcAft>
                <a:spcPts val="0"/>
              </a:spcAft>
              <a:buSzPts val="2400"/>
              <a:buChar char="•"/>
              <a:defRPr/>
            </a:lvl9pPr>
          </a:lstStyle>
          <a:p/>
        </p:txBody>
      </p:sp>
      <p:sp>
        <p:nvSpPr>
          <p:cNvPr id="222" name="Google Shape;222;p32"/>
          <p:cNvSpPr txBox="1"/>
          <p:nvPr>
            <p:ph idx="12" type="sldNum"/>
          </p:nvPr>
        </p:nvSpPr>
        <p:spPr>
          <a:xfrm>
            <a:off x="0" y="1498009"/>
            <a:ext cx="711300" cy="244500"/>
          </a:xfrm>
          <a:prstGeom prst="rect">
            <a:avLst/>
          </a:prstGeom>
          <a:noFill/>
          <a:ln>
            <a:noFill/>
          </a:ln>
        </p:spPr>
        <p:txBody>
          <a:bodyPr anchorCtr="0" anchor="ctr" bIns="60925" lIns="121900" spcFirstLastPara="1" rIns="121900" wrap="square" tIns="60925">
            <a:noAutofit/>
          </a:bodyPr>
          <a:lstStyle>
            <a:lvl1pPr indent="0" lvl="0" marL="0" rtl="0" algn="ctr">
              <a:spcBef>
                <a:spcPts val="0"/>
              </a:spcBef>
              <a:buNone/>
              <a:defRPr b="0" sz="1600">
                <a:solidFill>
                  <a:srgbClr val="FFFFFF"/>
                </a:solidFill>
                <a:latin typeface="Calibri"/>
                <a:ea typeface="Calibri"/>
                <a:cs typeface="Calibri"/>
                <a:sym typeface="Calibri"/>
              </a:defRPr>
            </a:lvl1pPr>
            <a:lvl2pPr indent="0" lvl="1" marL="0" rtl="0" algn="ctr">
              <a:spcBef>
                <a:spcPts val="0"/>
              </a:spcBef>
              <a:buNone/>
              <a:defRPr b="0" sz="1600">
                <a:solidFill>
                  <a:srgbClr val="FFFFFF"/>
                </a:solidFill>
                <a:latin typeface="Calibri"/>
                <a:ea typeface="Calibri"/>
                <a:cs typeface="Calibri"/>
                <a:sym typeface="Calibri"/>
              </a:defRPr>
            </a:lvl2pPr>
            <a:lvl3pPr indent="0" lvl="2" marL="0" rtl="0" algn="ctr">
              <a:spcBef>
                <a:spcPts val="0"/>
              </a:spcBef>
              <a:buNone/>
              <a:defRPr b="0" sz="1600">
                <a:solidFill>
                  <a:srgbClr val="FFFFFF"/>
                </a:solidFill>
                <a:latin typeface="Calibri"/>
                <a:ea typeface="Calibri"/>
                <a:cs typeface="Calibri"/>
                <a:sym typeface="Calibri"/>
              </a:defRPr>
            </a:lvl3pPr>
            <a:lvl4pPr indent="0" lvl="3" marL="0" rtl="0" algn="ctr">
              <a:spcBef>
                <a:spcPts val="0"/>
              </a:spcBef>
              <a:buNone/>
              <a:defRPr b="0" sz="1600">
                <a:solidFill>
                  <a:srgbClr val="FFFFFF"/>
                </a:solidFill>
                <a:latin typeface="Calibri"/>
                <a:ea typeface="Calibri"/>
                <a:cs typeface="Calibri"/>
                <a:sym typeface="Calibri"/>
              </a:defRPr>
            </a:lvl4pPr>
            <a:lvl5pPr indent="0" lvl="4" marL="0" rtl="0" algn="ctr">
              <a:spcBef>
                <a:spcPts val="0"/>
              </a:spcBef>
              <a:buNone/>
              <a:defRPr b="0" sz="1600">
                <a:solidFill>
                  <a:srgbClr val="FFFFFF"/>
                </a:solidFill>
                <a:latin typeface="Calibri"/>
                <a:ea typeface="Calibri"/>
                <a:cs typeface="Calibri"/>
                <a:sym typeface="Calibri"/>
              </a:defRPr>
            </a:lvl5pPr>
            <a:lvl6pPr indent="0" lvl="5" marL="0" rtl="0" algn="ctr">
              <a:spcBef>
                <a:spcPts val="0"/>
              </a:spcBef>
              <a:buNone/>
              <a:defRPr b="0" sz="1600">
                <a:solidFill>
                  <a:srgbClr val="FFFFFF"/>
                </a:solidFill>
                <a:latin typeface="Calibri"/>
                <a:ea typeface="Calibri"/>
                <a:cs typeface="Calibri"/>
                <a:sym typeface="Calibri"/>
              </a:defRPr>
            </a:lvl6pPr>
            <a:lvl7pPr indent="0" lvl="6" marL="0" rtl="0" algn="ctr">
              <a:spcBef>
                <a:spcPts val="0"/>
              </a:spcBef>
              <a:buNone/>
              <a:defRPr b="0" sz="1600">
                <a:solidFill>
                  <a:srgbClr val="FFFFFF"/>
                </a:solidFill>
                <a:latin typeface="Calibri"/>
                <a:ea typeface="Calibri"/>
                <a:cs typeface="Calibri"/>
                <a:sym typeface="Calibri"/>
              </a:defRPr>
            </a:lvl7pPr>
            <a:lvl8pPr indent="0" lvl="7" marL="0" rtl="0" algn="ctr">
              <a:spcBef>
                <a:spcPts val="0"/>
              </a:spcBef>
              <a:buNone/>
              <a:defRPr b="0" sz="1600">
                <a:solidFill>
                  <a:srgbClr val="FFFFFF"/>
                </a:solidFill>
                <a:latin typeface="Calibri"/>
                <a:ea typeface="Calibri"/>
                <a:cs typeface="Calibri"/>
                <a:sym typeface="Calibri"/>
              </a:defRPr>
            </a:lvl8pPr>
            <a:lvl9pPr indent="0" lvl="8" marL="0" rtl="0" algn="ctr">
              <a:spcBef>
                <a:spcPts val="0"/>
              </a:spcBef>
              <a:buNone/>
              <a:defRPr b="0" sz="1600">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p:cSld name="Intestazione sezione">
    <p:spTree>
      <p:nvGrpSpPr>
        <p:cNvPr id="42" name="Shape 42"/>
        <p:cNvGrpSpPr/>
        <p:nvPr/>
      </p:nvGrpSpPr>
      <p:grpSpPr>
        <a:xfrm>
          <a:off x="0" y="0"/>
          <a:ext cx="0" cy="0"/>
          <a:chOff x="0" y="0"/>
          <a:chExt cx="0" cy="0"/>
        </a:xfrm>
      </p:grpSpPr>
      <p:sp>
        <p:nvSpPr>
          <p:cNvPr id="43" name="Google Shape;43;p5"/>
          <p:cNvSpPr txBox="1"/>
          <p:nvPr>
            <p:ph idx="10" type="dt"/>
          </p:nvPr>
        </p:nvSpPr>
        <p:spPr>
          <a:xfrm>
            <a:off x="838200" y="6430138"/>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4" name="Google Shape;44;p5"/>
          <p:cNvSpPr txBox="1"/>
          <p:nvPr>
            <p:ph idx="11" type="ftr"/>
          </p:nvPr>
        </p:nvSpPr>
        <p:spPr>
          <a:xfrm>
            <a:off x="8610600" y="6430138"/>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5" name="Google Shape;45;p5"/>
          <p:cNvSpPr txBox="1"/>
          <p:nvPr>
            <p:ph idx="12" type="sldNum"/>
          </p:nvPr>
        </p:nvSpPr>
        <p:spPr>
          <a:xfrm>
            <a:off x="4724400" y="6430138"/>
            <a:ext cx="2743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
        <p:nvSpPr>
          <p:cNvPr id="46" name="Google Shape;46;p5"/>
          <p:cNvSpPr txBox="1"/>
          <p:nvPr>
            <p:ph type="ctrTitle"/>
          </p:nvPr>
        </p:nvSpPr>
        <p:spPr>
          <a:xfrm>
            <a:off x="838200" y="1335636"/>
            <a:ext cx="4925700" cy="24144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B27F47"/>
              </a:buClr>
              <a:buSzPts val="4500"/>
              <a:buFont typeface="Arial"/>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7" name="Google Shape;47;p5"/>
          <p:cNvSpPr txBox="1"/>
          <p:nvPr>
            <p:ph idx="1" type="subTitle"/>
          </p:nvPr>
        </p:nvSpPr>
        <p:spPr>
          <a:xfrm>
            <a:off x="838200" y="3879437"/>
            <a:ext cx="4925700" cy="16557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48" name="Google Shape;48;p5"/>
          <p:cNvSpPr/>
          <p:nvPr>
            <p:ph idx="2" type="pic"/>
          </p:nvPr>
        </p:nvSpPr>
        <p:spPr>
          <a:xfrm>
            <a:off x="6096000" y="1335636"/>
            <a:ext cx="5257800" cy="45255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p:cSld name="Due contenuti">
    <p:spTree>
      <p:nvGrpSpPr>
        <p:cNvPr id="49" name="Shape 49"/>
        <p:cNvGrpSpPr/>
        <p:nvPr/>
      </p:nvGrpSpPr>
      <p:grpSpPr>
        <a:xfrm>
          <a:off x="0" y="0"/>
          <a:ext cx="0" cy="0"/>
          <a:chOff x="0" y="0"/>
          <a:chExt cx="0" cy="0"/>
        </a:xfrm>
      </p:grpSpPr>
      <p:sp>
        <p:nvSpPr>
          <p:cNvPr id="50" name="Google Shape;50;p6"/>
          <p:cNvSpPr txBox="1"/>
          <p:nvPr>
            <p:ph type="title"/>
          </p:nvPr>
        </p:nvSpPr>
        <p:spPr>
          <a:xfrm>
            <a:off x="838200" y="1335636"/>
            <a:ext cx="10515600" cy="7800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rgbClr val="B27F47"/>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1" name="Google Shape;51;p6"/>
          <p:cNvSpPr txBox="1"/>
          <p:nvPr>
            <p:ph idx="1" type="body"/>
          </p:nvPr>
        </p:nvSpPr>
        <p:spPr>
          <a:xfrm>
            <a:off x="838200" y="2496619"/>
            <a:ext cx="5181600" cy="3680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2" name="Google Shape;52;p6"/>
          <p:cNvSpPr txBox="1"/>
          <p:nvPr>
            <p:ph idx="2" type="body"/>
          </p:nvPr>
        </p:nvSpPr>
        <p:spPr>
          <a:xfrm>
            <a:off x="6172200" y="2496619"/>
            <a:ext cx="5181600" cy="3680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3" name="Google Shape;53;p6"/>
          <p:cNvSpPr txBox="1"/>
          <p:nvPr>
            <p:ph idx="10" type="dt"/>
          </p:nvPr>
        </p:nvSpPr>
        <p:spPr>
          <a:xfrm>
            <a:off x="838200" y="6430138"/>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 name="Google Shape;54;p6"/>
          <p:cNvSpPr txBox="1"/>
          <p:nvPr>
            <p:ph idx="11" type="ftr"/>
          </p:nvPr>
        </p:nvSpPr>
        <p:spPr>
          <a:xfrm>
            <a:off x="8610600" y="6430138"/>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6"/>
          <p:cNvSpPr txBox="1"/>
          <p:nvPr>
            <p:ph idx="12" type="sldNum"/>
          </p:nvPr>
        </p:nvSpPr>
        <p:spPr>
          <a:xfrm>
            <a:off x="4724400" y="6430138"/>
            <a:ext cx="2743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
        <p:nvSpPr>
          <p:cNvPr id="56" name="Google Shape;56;p6"/>
          <p:cNvSpPr txBox="1"/>
          <p:nvPr/>
        </p:nvSpPr>
        <p:spPr>
          <a:xfrm>
            <a:off x="9821594" y="195173"/>
            <a:ext cx="1870200" cy="7302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b="0" i="0" lang="it-IT" sz="2800" u="none" cap="none" strike="noStrike">
                <a:solidFill>
                  <a:schemeClr val="lt1"/>
                </a:solidFill>
                <a:latin typeface="Arial"/>
                <a:ea typeface="Arial"/>
                <a:cs typeface="Arial"/>
                <a:sym typeface="Arial"/>
              </a:rPr>
              <a:t>Logo</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p:cSld name="Confronto">
    <p:spTree>
      <p:nvGrpSpPr>
        <p:cNvPr id="57" name="Shape 57"/>
        <p:cNvGrpSpPr/>
        <p:nvPr/>
      </p:nvGrpSpPr>
      <p:grpSpPr>
        <a:xfrm>
          <a:off x="0" y="0"/>
          <a:ext cx="0" cy="0"/>
          <a:chOff x="0" y="0"/>
          <a:chExt cx="0" cy="0"/>
        </a:xfrm>
      </p:grpSpPr>
      <p:sp>
        <p:nvSpPr>
          <p:cNvPr id="58" name="Google Shape;58;p7"/>
          <p:cNvSpPr txBox="1"/>
          <p:nvPr>
            <p:ph idx="10" type="dt"/>
          </p:nvPr>
        </p:nvSpPr>
        <p:spPr>
          <a:xfrm>
            <a:off x="838200" y="6430138"/>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p7"/>
          <p:cNvSpPr txBox="1"/>
          <p:nvPr>
            <p:ph idx="11" type="ftr"/>
          </p:nvPr>
        </p:nvSpPr>
        <p:spPr>
          <a:xfrm>
            <a:off x="8610600" y="6430138"/>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 name="Google Shape;60;p7"/>
          <p:cNvSpPr txBox="1"/>
          <p:nvPr>
            <p:ph idx="12" type="sldNum"/>
          </p:nvPr>
        </p:nvSpPr>
        <p:spPr>
          <a:xfrm>
            <a:off x="4724400" y="6430138"/>
            <a:ext cx="2743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
        <p:nvSpPr>
          <p:cNvPr id="61" name="Google Shape;61;p7"/>
          <p:cNvSpPr txBox="1"/>
          <p:nvPr>
            <p:ph type="title"/>
          </p:nvPr>
        </p:nvSpPr>
        <p:spPr>
          <a:xfrm>
            <a:off x="838200" y="1335636"/>
            <a:ext cx="10515600" cy="5400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rgbClr val="B27F47"/>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2" name="Google Shape;62;p7"/>
          <p:cNvSpPr txBox="1"/>
          <p:nvPr>
            <p:ph idx="1" type="body"/>
          </p:nvPr>
        </p:nvSpPr>
        <p:spPr>
          <a:xfrm>
            <a:off x="838200" y="1931597"/>
            <a:ext cx="10515600" cy="452100"/>
          </a:xfrm>
          <a:prstGeom prst="rect">
            <a:avLst/>
          </a:prstGeom>
          <a:noFill/>
          <a:ln>
            <a:noFill/>
          </a:ln>
        </p:spPr>
        <p:txBody>
          <a:bodyPr anchorCtr="0" anchor="t" bIns="45700" lIns="91425" spcFirstLastPara="1" rIns="91425" wrap="square" tIns="45700">
            <a:normAutofit/>
          </a:bodyPr>
          <a:lstStyle>
            <a:lvl1pPr indent="-381000" lvl="0" marL="457200" rtl="0" algn="l">
              <a:lnSpc>
                <a:spcPct val="90000"/>
              </a:lnSpc>
              <a:spcBef>
                <a:spcPts val="1000"/>
              </a:spcBef>
              <a:spcAft>
                <a:spcPts val="0"/>
              </a:spcAft>
              <a:buClr>
                <a:srgbClr val="B27F47"/>
              </a:buClr>
              <a:buSzPts val="2400"/>
              <a:buChar char="•"/>
              <a:defRPr b="1" sz="2400">
                <a:solidFill>
                  <a:srgbClr val="B27F47"/>
                </a:solidFill>
                <a:latin typeface="Arial"/>
                <a:ea typeface="Arial"/>
                <a:cs typeface="Arial"/>
                <a:sym typeface="Aria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3" name="Google Shape;63;p7"/>
          <p:cNvSpPr txBox="1"/>
          <p:nvPr>
            <p:ph idx="2" type="body"/>
          </p:nvPr>
        </p:nvSpPr>
        <p:spPr>
          <a:xfrm>
            <a:off x="838200" y="2496619"/>
            <a:ext cx="5181600" cy="3680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4" name="Google Shape;64;p7"/>
          <p:cNvSpPr txBox="1"/>
          <p:nvPr>
            <p:ph idx="3" type="body"/>
          </p:nvPr>
        </p:nvSpPr>
        <p:spPr>
          <a:xfrm>
            <a:off x="6172200" y="2496619"/>
            <a:ext cx="5181600" cy="3680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5" name="Google Shape;65;p7"/>
          <p:cNvSpPr txBox="1"/>
          <p:nvPr/>
        </p:nvSpPr>
        <p:spPr>
          <a:xfrm>
            <a:off x="9821594" y="195173"/>
            <a:ext cx="1870200" cy="7302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b="0" i="0" lang="it-IT" sz="2800" u="none" cap="none" strike="noStrike">
                <a:solidFill>
                  <a:schemeClr val="lt1"/>
                </a:solidFill>
                <a:latin typeface="Arial"/>
                <a:ea typeface="Arial"/>
                <a:cs typeface="Arial"/>
                <a:sym typeface="Arial"/>
              </a:rPr>
              <a:t>Logo</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66" name="Shape 66"/>
        <p:cNvGrpSpPr/>
        <p:nvPr/>
      </p:nvGrpSpPr>
      <p:grpSpPr>
        <a:xfrm>
          <a:off x="0" y="0"/>
          <a:ext cx="0" cy="0"/>
          <a:chOff x="0" y="0"/>
          <a:chExt cx="0" cy="0"/>
        </a:xfrm>
      </p:grpSpPr>
      <p:sp>
        <p:nvSpPr>
          <p:cNvPr id="67" name="Google Shape;67;p8"/>
          <p:cNvSpPr txBox="1"/>
          <p:nvPr>
            <p:ph type="title"/>
          </p:nvPr>
        </p:nvSpPr>
        <p:spPr>
          <a:xfrm>
            <a:off x="838200" y="1335636"/>
            <a:ext cx="10515600" cy="7800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rgbClr val="B27F47"/>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8" name="Google Shape;68;p8"/>
          <p:cNvSpPr txBox="1"/>
          <p:nvPr>
            <p:ph idx="10" type="dt"/>
          </p:nvPr>
        </p:nvSpPr>
        <p:spPr>
          <a:xfrm>
            <a:off x="838200" y="6430138"/>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9" name="Google Shape;69;p8"/>
          <p:cNvSpPr txBox="1"/>
          <p:nvPr>
            <p:ph idx="11" type="ftr"/>
          </p:nvPr>
        </p:nvSpPr>
        <p:spPr>
          <a:xfrm>
            <a:off x="8610600" y="6430138"/>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0" name="Google Shape;70;p8"/>
          <p:cNvSpPr txBox="1"/>
          <p:nvPr>
            <p:ph idx="12" type="sldNum"/>
          </p:nvPr>
        </p:nvSpPr>
        <p:spPr>
          <a:xfrm>
            <a:off x="4724400" y="6430138"/>
            <a:ext cx="2743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
        <p:nvSpPr>
          <p:cNvPr id="71" name="Google Shape;71;p8"/>
          <p:cNvSpPr txBox="1"/>
          <p:nvPr/>
        </p:nvSpPr>
        <p:spPr>
          <a:xfrm>
            <a:off x="9821594" y="195173"/>
            <a:ext cx="1870200" cy="7302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b="0" i="0" lang="it-IT" sz="2800" u="none" cap="none" strike="noStrike">
                <a:solidFill>
                  <a:schemeClr val="lt1"/>
                </a:solidFill>
                <a:latin typeface="Arial"/>
                <a:ea typeface="Arial"/>
                <a:cs typeface="Arial"/>
                <a:sym typeface="Arial"/>
              </a:rPr>
              <a:t>Logo</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72" name="Shape 72"/>
        <p:cNvGrpSpPr/>
        <p:nvPr/>
      </p:nvGrpSpPr>
      <p:grpSpPr>
        <a:xfrm>
          <a:off x="0" y="0"/>
          <a:ext cx="0" cy="0"/>
          <a:chOff x="0" y="0"/>
          <a:chExt cx="0" cy="0"/>
        </a:xfrm>
      </p:grpSpPr>
      <p:sp>
        <p:nvSpPr>
          <p:cNvPr id="73" name="Google Shape;73;p9"/>
          <p:cNvSpPr txBox="1"/>
          <p:nvPr>
            <p:ph idx="10" type="dt"/>
          </p:nvPr>
        </p:nvSpPr>
        <p:spPr>
          <a:xfrm>
            <a:off x="838200" y="6430138"/>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4" name="Google Shape;74;p9"/>
          <p:cNvSpPr txBox="1"/>
          <p:nvPr>
            <p:ph idx="11" type="ftr"/>
          </p:nvPr>
        </p:nvSpPr>
        <p:spPr>
          <a:xfrm>
            <a:off x="8610600" y="6430138"/>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5" name="Google Shape;75;p9"/>
          <p:cNvSpPr txBox="1"/>
          <p:nvPr>
            <p:ph idx="12" type="sldNum"/>
          </p:nvPr>
        </p:nvSpPr>
        <p:spPr>
          <a:xfrm>
            <a:off x="4724400" y="6430138"/>
            <a:ext cx="2743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
        <p:nvSpPr>
          <p:cNvPr id="76" name="Google Shape;76;p9"/>
          <p:cNvSpPr txBox="1"/>
          <p:nvPr/>
        </p:nvSpPr>
        <p:spPr>
          <a:xfrm>
            <a:off x="9821594" y="195173"/>
            <a:ext cx="1870200" cy="7302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b="0" i="0" lang="it-IT" sz="2800" u="none" cap="none" strike="noStrike">
                <a:solidFill>
                  <a:schemeClr val="lt1"/>
                </a:solidFill>
                <a:latin typeface="Arial"/>
                <a:ea typeface="Arial"/>
                <a:cs typeface="Arial"/>
                <a:sym typeface="Arial"/>
              </a:rPr>
              <a:t>Logo</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p:cSld name="Contenuto con didascalia">
    <p:spTree>
      <p:nvGrpSpPr>
        <p:cNvPr id="77" name="Shape 77"/>
        <p:cNvGrpSpPr/>
        <p:nvPr/>
      </p:nvGrpSpPr>
      <p:grpSpPr>
        <a:xfrm>
          <a:off x="0" y="0"/>
          <a:ext cx="0" cy="0"/>
          <a:chOff x="0" y="0"/>
          <a:chExt cx="0" cy="0"/>
        </a:xfrm>
      </p:grpSpPr>
      <p:sp>
        <p:nvSpPr>
          <p:cNvPr id="78" name="Google Shape;78;p10"/>
          <p:cNvSpPr txBox="1"/>
          <p:nvPr>
            <p:ph idx="1" type="body"/>
          </p:nvPr>
        </p:nvSpPr>
        <p:spPr>
          <a:xfrm>
            <a:off x="5183188" y="1335636"/>
            <a:ext cx="6172200" cy="48414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79" name="Google Shape;79;p10"/>
          <p:cNvSpPr txBox="1"/>
          <p:nvPr>
            <p:ph idx="2" type="body"/>
          </p:nvPr>
        </p:nvSpPr>
        <p:spPr>
          <a:xfrm>
            <a:off x="839788" y="2496619"/>
            <a:ext cx="3932100" cy="36804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80" name="Google Shape;80;p10"/>
          <p:cNvSpPr txBox="1"/>
          <p:nvPr>
            <p:ph idx="10" type="dt"/>
          </p:nvPr>
        </p:nvSpPr>
        <p:spPr>
          <a:xfrm>
            <a:off x="838200" y="6430138"/>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1" name="Google Shape;81;p10"/>
          <p:cNvSpPr txBox="1"/>
          <p:nvPr>
            <p:ph idx="11" type="ftr"/>
          </p:nvPr>
        </p:nvSpPr>
        <p:spPr>
          <a:xfrm>
            <a:off x="8610600" y="6430138"/>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2" name="Google Shape;82;p10"/>
          <p:cNvSpPr txBox="1"/>
          <p:nvPr>
            <p:ph idx="12" type="sldNum"/>
          </p:nvPr>
        </p:nvSpPr>
        <p:spPr>
          <a:xfrm>
            <a:off x="4724400" y="6430138"/>
            <a:ext cx="2743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
        <p:nvSpPr>
          <p:cNvPr id="83" name="Google Shape;83;p10"/>
          <p:cNvSpPr txBox="1"/>
          <p:nvPr>
            <p:ph type="title"/>
          </p:nvPr>
        </p:nvSpPr>
        <p:spPr>
          <a:xfrm>
            <a:off x="838200" y="1335636"/>
            <a:ext cx="3932100" cy="7800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rgbClr val="B27F47"/>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1.jpg"/><Relationship Id="rId2" Type="http://schemas.openxmlformats.org/officeDocument/2006/relationships/image" Target="../media/image9.jpg"/><Relationship Id="rId3" Type="http://schemas.openxmlformats.org/officeDocument/2006/relationships/image" Target="../media/image7.jp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image" Target="../media/image1.jpg"/><Relationship Id="rId2" Type="http://schemas.openxmlformats.org/officeDocument/2006/relationships/image" Target="../media/image9.jpg"/><Relationship Id="rId3" Type="http://schemas.openxmlformats.org/officeDocument/2006/relationships/image" Target="../media/image7.jpg"/><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5" Type="http://schemas.openxmlformats.org/officeDocument/2006/relationships/slideLayout" Target="../slideLayouts/slideLayout18.xml"/><Relationship Id="rId6" Type="http://schemas.openxmlformats.org/officeDocument/2006/relationships/slideLayout" Target="../slideLayouts/slideLayout19.xml"/><Relationship Id="rId18" Type="http://schemas.openxmlformats.org/officeDocument/2006/relationships/theme" Target="../theme/theme1.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0" l="0" r="0" t="0"/>
          <a:stretch/>
        </p:blipFill>
        <p:spPr>
          <a:xfrm>
            <a:off x="0" y="6352350"/>
            <a:ext cx="12191997" cy="520700"/>
          </a:xfrm>
          <a:prstGeom prst="rect">
            <a:avLst/>
          </a:prstGeom>
          <a:noFill/>
          <a:ln>
            <a:noFill/>
          </a:ln>
        </p:spPr>
      </p:pic>
      <p:pic>
        <p:nvPicPr>
          <p:cNvPr id="11" name="Google Shape;11;p1"/>
          <p:cNvPicPr preferRelativeResize="0"/>
          <p:nvPr/>
        </p:nvPicPr>
        <p:blipFill rotWithShape="1">
          <a:blip r:embed="rId2">
            <a:alphaModFix/>
          </a:blip>
          <a:srcRect b="0" l="0" r="0" t="0"/>
          <a:stretch/>
        </p:blipFill>
        <p:spPr>
          <a:xfrm>
            <a:off x="0" y="-25841"/>
            <a:ext cx="12191998" cy="1219200"/>
          </a:xfrm>
          <a:prstGeom prst="rect">
            <a:avLst/>
          </a:prstGeom>
          <a:noFill/>
          <a:ln>
            <a:noFill/>
          </a:ln>
        </p:spPr>
      </p:pic>
      <p:sp>
        <p:nvSpPr>
          <p:cNvPr id="12" name="Google Shape;12;p1"/>
          <p:cNvSpPr txBox="1"/>
          <p:nvPr>
            <p:ph type="title"/>
          </p:nvPr>
        </p:nvSpPr>
        <p:spPr>
          <a:xfrm>
            <a:off x="838200" y="1335636"/>
            <a:ext cx="10515600" cy="7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B27F47"/>
              </a:buClr>
              <a:buSzPts val="2800"/>
              <a:buFont typeface="Arial"/>
              <a:buNone/>
              <a:defRPr b="1" i="0" sz="2800" u="none" cap="none" strike="noStrike">
                <a:solidFill>
                  <a:srgbClr val="B27F47"/>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3" name="Google Shape;13;p1"/>
          <p:cNvSpPr txBox="1"/>
          <p:nvPr>
            <p:ph idx="1" type="body"/>
          </p:nvPr>
        </p:nvSpPr>
        <p:spPr>
          <a:xfrm>
            <a:off x="838200" y="2291137"/>
            <a:ext cx="10515600" cy="38859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0" type="dt"/>
          </p:nvPr>
        </p:nvSpPr>
        <p:spPr>
          <a:xfrm>
            <a:off x="838200" y="6430138"/>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
          <p:cNvSpPr txBox="1"/>
          <p:nvPr>
            <p:ph idx="11" type="ftr"/>
          </p:nvPr>
        </p:nvSpPr>
        <p:spPr>
          <a:xfrm>
            <a:off x="8610600" y="6430138"/>
            <a:ext cx="27432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4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
          <p:cNvSpPr txBox="1"/>
          <p:nvPr>
            <p:ph idx="12" type="sldNum"/>
          </p:nvPr>
        </p:nvSpPr>
        <p:spPr>
          <a:xfrm>
            <a:off x="4724400" y="6430138"/>
            <a:ext cx="2743200" cy="3651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400" u="none" cap="none" strike="noStrike">
                <a:solidFill>
                  <a:schemeClr val="lt1"/>
                </a:solidFill>
                <a:latin typeface="Arial"/>
                <a:ea typeface="Arial"/>
                <a:cs typeface="Arial"/>
                <a:sym typeface="Arial"/>
              </a:defRPr>
            </a:lvl1pPr>
            <a:lvl2pPr indent="0" lvl="1" marL="0" marR="0" rtl="0" algn="ctr">
              <a:spcBef>
                <a:spcPts val="0"/>
              </a:spcBef>
              <a:buNone/>
              <a:defRPr b="0" i="0" sz="1400" u="none" cap="none" strike="noStrike">
                <a:solidFill>
                  <a:schemeClr val="lt1"/>
                </a:solidFill>
                <a:latin typeface="Arial"/>
                <a:ea typeface="Arial"/>
                <a:cs typeface="Arial"/>
                <a:sym typeface="Arial"/>
              </a:defRPr>
            </a:lvl2pPr>
            <a:lvl3pPr indent="0" lvl="2" marL="0" marR="0" rtl="0" algn="ctr">
              <a:spcBef>
                <a:spcPts val="0"/>
              </a:spcBef>
              <a:buNone/>
              <a:defRPr b="0" i="0" sz="1400" u="none" cap="none" strike="noStrike">
                <a:solidFill>
                  <a:schemeClr val="lt1"/>
                </a:solidFill>
                <a:latin typeface="Arial"/>
                <a:ea typeface="Arial"/>
                <a:cs typeface="Arial"/>
                <a:sym typeface="Arial"/>
              </a:defRPr>
            </a:lvl3pPr>
            <a:lvl4pPr indent="0" lvl="3" marL="0" marR="0" rtl="0" algn="ctr">
              <a:spcBef>
                <a:spcPts val="0"/>
              </a:spcBef>
              <a:buNone/>
              <a:defRPr b="0" i="0" sz="1400" u="none" cap="none" strike="noStrike">
                <a:solidFill>
                  <a:schemeClr val="lt1"/>
                </a:solidFill>
                <a:latin typeface="Arial"/>
                <a:ea typeface="Arial"/>
                <a:cs typeface="Arial"/>
                <a:sym typeface="Arial"/>
              </a:defRPr>
            </a:lvl4pPr>
            <a:lvl5pPr indent="0" lvl="4" marL="0" marR="0" rtl="0" algn="ctr">
              <a:spcBef>
                <a:spcPts val="0"/>
              </a:spcBef>
              <a:buNone/>
              <a:defRPr b="0" i="0" sz="1400" u="none" cap="none" strike="noStrike">
                <a:solidFill>
                  <a:schemeClr val="lt1"/>
                </a:solidFill>
                <a:latin typeface="Arial"/>
                <a:ea typeface="Arial"/>
                <a:cs typeface="Arial"/>
                <a:sym typeface="Arial"/>
              </a:defRPr>
            </a:lvl5pPr>
            <a:lvl6pPr indent="0" lvl="5" marL="0" marR="0" rtl="0" algn="ctr">
              <a:spcBef>
                <a:spcPts val="0"/>
              </a:spcBef>
              <a:buNone/>
              <a:defRPr b="0" i="0" sz="1400" u="none" cap="none" strike="noStrike">
                <a:solidFill>
                  <a:schemeClr val="lt1"/>
                </a:solidFill>
                <a:latin typeface="Arial"/>
                <a:ea typeface="Arial"/>
                <a:cs typeface="Arial"/>
                <a:sym typeface="Arial"/>
              </a:defRPr>
            </a:lvl6pPr>
            <a:lvl7pPr indent="0" lvl="6" marL="0" marR="0" rtl="0" algn="ctr">
              <a:spcBef>
                <a:spcPts val="0"/>
              </a:spcBef>
              <a:buNone/>
              <a:defRPr b="0" i="0" sz="1400" u="none" cap="none" strike="noStrike">
                <a:solidFill>
                  <a:schemeClr val="lt1"/>
                </a:solidFill>
                <a:latin typeface="Arial"/>
                <a:ea typeface="Arial"/>
                <a:cs typeface="Arial"/>
                <a:sym typeface="Arial"/>
              </a:defRPr>
            </a:lvl7pPr>
            <a:lvl8pPr indent="0" lvl="7" marL="0" marR="0" rtl="0" algn="ctr">
              <a:spcBef>
                <a:spcPts val="0"/>
              </a:spcBef>
              <a:buNone/>
              <a:defRPr b="0" i="0" sz="1400" u="none" cap="none" strike="noStrike">
                <a:solidFill>
                  <a:schemeClr val="lt1"/>
                </a:solidFill>
                <a:latin typeface="Arial"/>
                <a:ea typeface="Arial"/>
                <a:cs typeface="Arial"/>
                <a:sym typeface="Arial"/>
              </a:defRPr>
            </a:lvl8pPr>
            <a:lvl9pPr indent="0" lvl="8" marL="0" marR="0" rtl="0" algn="ctr">
              <a:spcBef>
                <a:spcPts val="0"/>
              </a:spcBef>
              <a:buNone/>
              <a:defRPr b="0" i="0" sz="14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pic>
        <p:nvPicPr>
          <p:cNvPr id="17" name="Google Shape;17;p1"/>
          <p:cNvPicPr preferRelativeResize="0"/>
          <p:nvPr/>
        </p:nvPicPr>
        <p:blipFill>
          <a:blip r:embed="rId3">
            <a:alphaModFix/>
          </a:blip>
          <a:stretch>
            <a:fillRect/>
          </a:stretch>
        </p:blipFill>
        <p:spPr>
          <a:xfrm>
            <a:off x="9860475" y="244600"/>
            <a:ext cx="1945826" cy="6618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pic>
        <p:nvPicPr>
          <p:cNvPr id="124" name="Google Shape;124;p18"/>
          <p:cNvPicPr preferRelativeResize="0"/>
          <p:nvPr/>
        </p:nvPicPr>
        <p:blipFill rotWithShape="1">
          <a:blip r:embed="rId1">
            <a:alphaModFix/>
          </a:blip>
          <a:srcRect b="0" l="0" r="0" t="0"/>
          <a:stretch/>
        </p:blipFill>
        <p:spPr>
          <a:xfrm>
            <a:off x="0" y="6352350"/>
            <a:ext cx="12191997" cy="520700"/>
          </a:xfrm>
          <a:prstGeom prst="rect">
            <a:avLst/>
          </a:prstGeom>
          <a:noFill/>
          <a:ln>
            <a:noFill/>
          </a:ln>
        </p:spPr>
      </p:pic>
      <p:pic>
        <p:nvPicPr>
          <p:cNvPr id="125" name="Google Shape;125;p18"/>
          <p:cNvPicPr preferRelativeResize="0"/>
          <p:nvPr/>
        </p:nvPicPr>
        <p:blipFill rotWithShape="1">
          <a:blip r:embed="rId2">
            <a:alphaModFix/>
          </a:blip>
          <a:srcRect b="0" l="0" r="0" t="0"/>
          <a:stretch/>
        </p:blipFill>
        <p:spPr>
          <a:xfrm>
            <a:off x="0" y="-25841"/>
            <a:ext cx="12191998" cy="1219200"/>
          </a:xfrm>
          <a:prstGeom prst="rect">
            <a:avLst/>
          </a:prstGeom>
          <a:noFill/>
          <a:ln>
            <a:noFill/>
          </a:ln>
        </p:spPr>
      </p:pic>
      <p:sp>
        <p:nvSpPr>
          <p:cNvPr id="126" name="Google Shape;126;p18"/>
          <p:cNvSpPr txBox="1"/>
          <p:nvPr>
            <p:ph type="title"/>
          </p:nvPr>
        </p:nvSpPr>
        <p:spPr>
          <a:xfrm>
            <a:off x="838200" y="1335636"/>
            <a:ext cx="10515600" cy="7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B27F47"/>
              </a:buClr>
              <a:buSzPts val="2800"/>
              <a:buFont typeface="Arial"/>
              <a:buNone/>
              <a:defRPr b="1" i="0" sz="2800" u="none" cap="none" strike="noStrike">
                <a:solidFill>
                  <a:srgbClr val="B27F47"/>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7" name="Google Shape;127;p18"/>
          <p:cNvSpPr txBox="1"/>
          <p:nvPr>
            <p:ph idx="1" type="body"/>
          </p:nvPr>
        </p:nvSpPr>
        <p:spPr>
          <a:xfrm>
            <a:off x="838200" y="2291137"/>
            <a:ext cx="10515600" cy="38859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 name="Google Shape;128;p18"/>
          <p:cNvSpPr txBox="1"/>
          <p:nvPr>
            <p:ph idx="10" type="dt"/>
          </p:nvPr>
        </p:nvSpPr>
        <p:spPr>
          <a:xfrm>
            <a:off x="838200" y="6430138"/>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9" name="Google Shape;129;p18"/>
          <p:cNvSpPr txBox="1"/>
          <p:nvPr>
            <p:ph idx="11" type="ftr"/>
          </p:nvPr>
        </p:nvSpPr>
        <p:spPr>
          <a:xfrm>
            <a:off x="8610600" y="6430138"/>
            <a:ext cx="27432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4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0" name="Google Shape;130;p18"/>
          <p:cNvSpPr txBox="1"/>
          <p:nvPr>
            <p:ph idx="12" type="sldNum"/>
          </p:nvPr>
        </p:nvSpPr>
        <p:spPr>
          <a:xfrm>
            <a:off x="4724400" y="6430138"/>
            <a:ext cx="2743200" cy="3651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400" u="none" cap="none" strike="noStrike">
                <a:solidFill>
                  <a:schemeClr val="lt1"/>
                </a:solidFill>
                <a:latin typeface="Arial"/>
                <a:ea typeface="Arial"/>
                <a:cs typeface="Arial"/>
                <a:sym typeface="Arial"/>
              </a:defRPr>
            </a:lvl1pPr>
            <a:lvl2pPr indent="0" lvl="1" marL="0" marR="0" rtl="0" algn="ctr">
              <a:spcBef>
                <a:spcPts val="0"/>
              </a:spcBef>
              <a:buNone/>
              <a:defRPr b="0" i="0" sz="1400" u="none" cap="none" strike="noStrike">
                <a:solidFill>
                  <a:schemeClr val="lt1"/>
                </a:solidFill>
                <a:latin typeface="Arial"/>
                <a:ea typeface="Arial"/>
                <a:cs typeface="Arial"/>
                <a:sym typeface="Arial"/>
              </a:defRPr>
            </a:lvl2pPr>
            <a:lvl3pPr indent="0" lvl="2" marL="0" marR="0" rtl="0" algn="ctr">
              <a:spcBef>
                <a:spcPts val="0"/>
              </a:spcBef>
              <a:buNone/>
              <a:defRPr b="0" i="0" sz="1400" u="none" cap="none" strike="noStrike">
                <a:solidFill>
                  <a:schemeClr val="lt1"/>
                </a:solidFill>
                <a:latin typeface="Arial"/>
                <a:ea typeface="Arial"/>
                <a:cs typeface="Arial"/>
                <a:sym typeface="Arial"/>
              </a:defRPr>
            </a:lvl3pPr>
            <a:lvl4pPr indent="0" lvl="3" marL="0" marR="0" rtl="0" algn="ctr">
              <a:spcBef>
                <a:spcPts val="0"/>
              </a:spcBef>
              <a:buNone/>
              <a:defRPr b="0" i="0" sz="1400" u="none" cap="none" strike="noStrike">
                <a:solidFill>
                  <a:schemeClr val="lt1"/>
                </a:solidFill>
                <a:latin typeface="Arial"/>
                <a:ea typeface="Arial"/>
                <a:cs typeface="Arial"/>
                <a:sym typeface="Arial"/>
              </a:defRPr>
            </a:lvl4pPr>
            <a:lvl5pPr indent="0" lvl="4" marL="0" marR="0" rtl="0" algn="ctr">
              <a:spcBef>
                <a:spcPts val="0"/>
              </a:spcBef>
              <a:buNone/>
              <a:defRPr b="0" i="0" sz="1400" u="none" cap="none" strike="noStrike">
                <a:solidFill>
                  <a:schemeClr val="lt1"/>
                </a:solidFill>
                <a:latin typeface="Arial"/>
                <a:ea typeface="Arial"/>
                <a:cs typeface="Arial"/>
                <a:sym typeface="Arial"/>
              </a:defRPr>
            </a:lvl5pPr>
            <a:lvl6pPr indent="0" lvl="5" marL="0" marR="0" rtl="0" algn="ctr">
              <a:spcBef>
                <a:spcPts val="0"/>
              </a:spcBef>
              <a:buNone/>
              <a:defRPr b="0" i="0" sz="1400" u="none" cap="none" strike="noStrike">
                <a:solidFill>
                  <a:schemeClr val="lt1"/>
                </a:solidFill>
                <a:latin typeface="Arial"/>
                <a:ea typeface="Arial"/>
                <a:cs typeface="Arial"/>
                <a:sym typeface="Arial"/>
              </a:defRPr>
            </a:lvl6pPr>
            <a:lvl7pPr indent="0" lvl="6" marL="0" marR="0" rtl="0" algn="ctr">
              <a:spcBef>
                <a:spcPts val="0"/>
              </a:spcBef>
              <a:buNone/>
              <a:defRPr b="0" i="0" sz="1400" u="none" cap="none" strike="noStrike">
                <a:solidFill>
                  <a:schemeClr val="lt1"/>
                </a:solidFill>
                <a:latin typeface="Arial"/>
                <a:ea typeface="Arial"/>
                <a:cs typeface="Arial"/>
                <a:sym typeface="Arial"/>
              </a:defRPr>
            </a:lvl7pPr>
            <a:lvl8pPr indent="0" lvl="7" marL="0" marR="0" rtl="0" algn="ctr">
              <a:spcBef>
                <a:spcPts val="0"/>
              </a:spcBef>
              <a:buNone/>
              <a:defRPr b="0" i="0" sz="1400" u="none" cap="none" strike="noStrike">
                <a:solidFill>
                  <a:schemeClr val="lt1"/>
                </a:solidFill>
                <a:latin typeface="Arial"/>
                <a:ea typeface="Arial"/>
                <a:cs typeface="Arial"/>
                <a:sym typeface="Arial"/>
              </a:defRPr>
            </a:lvl8pPr>
            <a:lvl9pPr indent="0" lvl="8" marL="0" marR="0" rtl="0" algn="ctr">
              <a:spcBef>
                <a:spcPts val="0"/>
              </a:spcBef>
              <a:buNone/>
              <a:defRPr b="0" i="0" sz="14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pic>
        <p:nvPicPr>
          <p:cNvPr id="131" name="Google Shape;131;p18"/>
          <p:cNvPicPr preferRelativeResize="0"/>
          <p:nvPr/>
        </p:nvPicPr>
        <p:blipFill>
          <a:blip r:embed="rId3">
            <a:alphaModFix/>
          </a:blip>
          <a:stretch>
            <a:fillRect/>
          </a:stretch>
        </p:blipFill>
        <p:spPr>
          <a:xfrm>
            <a:off x="9860475" y="244600"/>
            <a:ext cx="1945826" cy="6618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1" Type="http://schemas.openxmlformats.org/officeDocument/2006/relationships/image" Target="../media/image20.png"/><Relationship Id="rId10" Type="http://schemas.openxmlformats.org/officeDocument/2006/relationships/image" Target="../media/image18.png"/><Relationship Id="rId13" Type="http://schemas.openxmlformats.org/officeDocument/2006/relationships/image" Target="../media/image21.png"/><Relationship Id="rId12"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4.png"/><Relationship Id="rId9" Type="http://schemas.openxmlformats.org/officeDocument/2006/relationships/image" Target="../media/image6.jpg"/><Relationship Id="rId15" Type="http://schemas.openxmlformats.org/officeDocument/2006/relationships/image" Target="../media/image13.png"/><Relationship Id="rId14" Type="http://schemas.openxmlformats.org/officeDocument/2006/relationships/image" Target="../media/image16.png"/><Relationship Id="rId5" Type="http://schemas.openxmlformats.org/officeDocument/2006/relationships/image" Target="../media/image38.png"/><Relationship Id="rId6" Type="http://schemas.openxmlformats.org/officeDocument/2006/relationships/image" Target="../media/image17.png"/><Relationship Id="rId7" Type="http://schemas.openxmlformats.org/officeDocument/2006/relationships/image" Target="../media/image10.png"/><Relationship Id="rId8" Type="http://schemas.openxmlformats.org/officeDocument/2006/relationships/image" Target="../media/image5.png"/></Relationships>
</file>

<file path=ppt/slides/_rels/slide5.xml.rels><?xml version="1.0" encoding="UTF-8" standalone="yes"?><Relationships xmlns="http://schemas.openxmlformats.org/package/2006/relationships"><Relationship Id="rId11" Type="http://schemas.openxmlformats.org/officeDocument/2006/relationships/image" Target="../media/image31.png"/><Relationship Id="rId10" Type="http://schemas.openxmlformats.org/officeDocument/2006/relationships/image" Target="../media/image28.png"/><Relationship Id="rId13" Type="http://schemas.openxmlformats.org/officeDocument/2006/relationships/image" Target="../media/image35.png"/><Relationship Id="rId12"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image" Target="../media/image11.png"/><Relationship Id="rId9" Type="http://schemas.openxmlformats.org/officeDocument/2006/relationships/image" Target="../media/image24.png"/><Relationship Id="rId14" Type="http://schemas.openxmlformats.org/officeDocument/2006/relationships/image" Target="../media/image22.jpg"/><Relationship Id="rId5" Type="http://schemas.openxmlformats.org/officeDocument/2006/relationships/image" Target="../media/image12.png"/><Relationship Id="rId6" Type="http://schemas.openxmlformats.org/officeDocument/2006/relationships/image" Target="../media/image15.png"/><Relationship Id="rId7" Type="http://schemas.openxmlformats.org/officeDocument/2006/relationships/image" Target="../media/image19.png"/><Relationship Id="rId8"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3"/>
          <p:cNvSpPr txBox="1"/>
          <p:nvPr>
            <p:ph type="ctrTitle"/>
          </p:nvPr>
        </p:nvSpPr>
        <p:spPr>
          <a:xfrm>
            <a:off x="838200" y="1335636"/>
            <a:ext cx="3795445" cy="241443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B27F47"/>
              </a:buClr>
              <a:buSzPts val="4500"/>
              <a:buFont typeface="Arial"/>
              <a:buNone/>
            </a:pPr>
            <a:r>
              <a:rPr lang="it-IT" sz="2900">
                <a:solidFill>
                  <a:schemeClr val="dk1"/>
                </a:solidFill>
              </a:rPr>
              <a:t>Il Partenatiato Esteso SERICS</a:t>
            </a:r>
            <a:endParaRPr sz="2900">
              <a:solidFill>
                <a:schemeClr val="dk1"/>
              </a:solidFill>
            </a:endParaRPr>
          </a:p>
          <a:p>
            <a:pPr indent="0" lvl="0" marL="0" rtl="0" algn="l">
              <a:lnSpc>
                <a:spcPct val="90000"/>
              </a:lnSpc>
              <a:spcBef>
                <a:spcPts val="0"/>
              </a:spcBef>
              <a:spcAft>
                <a:spcPts val="0"/>
              </a:spcAft>
              <a:buNone/>
            </a:pPr>
            <a:r>
              <a:rPr b="0" lang="it-IT" sz="2900">
                <a:solidFill>
                  <a:schemeClr val="dk1"/>
                </a:solidFill>
              </a:rPr>
              <a:t>Security and Rights in the Cyber Space</a:t>
            </a:r>
            <a:endParaRPr b="0" sz="2900">
              <a:solidFill>
                <a:schemeClr val="dk1"/>
              </a:solidFill>
            </a:endParaRPr>
          </a:p>
        </p:txBody>
      </p:sp>
      <p:sp>
        <p:nvSpPr>
          <p:cNvPr id="228" name="Google Shape;228;p33"/>
          <p:cNvSpPr txBox="1"/>
          <p:nvPr>
            <p:ph idx="1" type="subTitle"/>
          </p:nvPr>
        </p:nvSpPr>
        <p:spPr>
          <a:xfrm>
            <a:off x="838200" y="3879437"/>
            <a:ext cx="3795445"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a:p>
          <a:p>
            <a:pPr indent="0" lvl="0" marL="0" rtl="0" algn="l">
              <a:lnSpc>
                <a:spcPct val="90000"/>
              </a:lnSpc>
              <a:spcBef>
                <a:spcPts val="0"/>
              </a:spcBef>
              <a:spcAft>
                <a:spcPts val="0"/>
              </a:spcAft>
              <a:buClr>
                <a:schemeClr val="dk1"/>
              </a:buClr>
              <a:buSzPts val="2400"/>
              <a:buNone/>
            </a:pPr>
            <a:r>
              <a:rPr lang="it-IT"/>
              <a:t>Alessandro Armando</a:t>
            </a:r>
            <a:endParaRPr/>
          </a:p>
          <a:p>
            <a:pPr indent="0" lvl="0" marL="0" rtl="0" algn="l">
              <a:lnSpc>
                <a:spcPct val="90000"/>
              </a:lnSpc>
              <a:spcBef>
                <a:spcPts val="0"/>
              </a:spcBef>
              <a:spcAft>
                <a:spcPts val="0"/>
              </a:spcAft>
              <a:buClr>
                <a:schemeClr val="dk1"/>
              </a:buClr>
              <a:buSzPts val="2400"/>
              <a:buNone/>
            </a:pPr>
            <a:r>
              <a:rPr lang="it-IT" sz="1800"/>
              <a:t>Presidente Comitato Scientifico</a:t>
            </a:r>
            <a:endParaRPr sz="1800"/>
          </a:p>
        </p:txBody>
      </p:sp>
      <p:sp>
        <p:nvSpPr>
          <p:cNvPr id="229" name="Google Shape;229;p33"/>
          <p:cNvSpPr txBox="1"/>
          <p:nvPr>
            <p:ph idx="2" type="body"/>
          </p:nvPr>
        </p:nvSpPr>
        <p:spPr>
          <a:xfrm>
            <a:off x="411576" y="5681675"/>
            <a:ext cx="4222200" cy="482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it-IT"/>
              <a:t>CyberDays2024</a:t>
            </a:r>
            <a:r>
              <a:rPr lang="it-IT"/>
              <a:t>           Apr 21,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2"/>
          <p:cNvSpPr txBox="1"/>
          <p:nvPr>
            <p:ph idx="12" type="sldNum"/>
          </p:nvPr>
        </p:nvSpPr>
        <p:spPr>
          <a:xfrm>
            <a:off x="4724400" y="6430138"/>
            <a:ext cx="2743200" cy="365100"/>
          </a:xfrm>
          <a:prstGeom prst="rect">
            <a:avLst/>
          </a:prstGeom>
          <a:noFill/>
          <a:ln>
            <a:noFill/>
          </a:ln>
        </p:spPr>
        <p:txBody>
          <a:bodyPr anchorCtr="0" anchor="ctr" bIns="60925" lIns="121900" spcFirstLastPara="1" rIns="121900" wrap="square" tIns="60925">
            <a:noAutofit/>
          </a:bodyPr>
          <a:lstStyle/>
          <a:p>
            <a:pPr indent="0" lvl="0" marL="0" rtl="0" algn="ctr">
              <a:spcBef>
                <a:spcPts val="0"/>
              </a:spcBef>
              <a:spcAft>
                <a:spcPts val="0"/>
              </a:spcAft>
              <a:buNone/>
            </a:pPr>
            <a:fld id="{00000000-1234-1234-1234-123412341234}" type="slidenum">
              <a:rPr lang="it-IT" sz="1400">
                <a:solidFill>
                  <a:schemeClr val="lt1"/>
                </a:solidFill>
                <a:latin typeface="Arial"/>
                <a:ea typeface="Arial"/>
                <a:cs typeface="Arial"/>
                <a:sym typeface="Arial"/>
              </a:rPr>
              <a:t>‹#›</a:t>
            </a:fld>
            <a:endParaRPr sz="1400">
              <a:solidFill>
                <a:schemeClr val="lt1"/>
              </a:solidFill>
              <a:latin typeface="Arial"/>
              <a:ea typeface="Arial"/>
              <a:cs typeface="Arial"/>
              <a:sym typeface="Arial"/>
            </a:endParaRPr>
          </a:p>
        </p:txBody>
      </p:sp>
      <p:pic>
        <p:nvPicPr>
          <p:cNvPr id="340" name="Google Shape;340;p42"/>
          <p:cNvPicPr preferRelativeResize="0"/>
          <p:nvPr/>
        </p:nvPicPr>
        <p:blipFill rotWithShape="1">
          <a:blip r:embed="rId3">
            <a:alphaModFix/>
          </a:blip>
          <a:srcRect b="0" l="0" r="0" t="0"/>
          <a:stretch/>
        </p:blipFill>
        <p:spPr>
          <a:xfrm>
            <a:off x="6333586" y="1249876"/>
            <a:ext cx="5442716" cy="4927150"/>
          </a:xfrm>
          <a:prstGeom prst="rect">
            <a:avLst/>
          </a:prstGeom>
          <a:noFill/>
          <a:ln>
            <a:noFill/>
          </a:ln>
        </p:spPr>
      </p:pic>
      <p:sp>
        <p:nvSpPr>
          <p:cNvPr id="341" name="Google Shape;341;p42"/>
          <p:cNvSpPr txBox="1"/>
          <p:nvPr>
            <p:ph idx="2" type="body"/>
          </p:nvPr>
        </p:nvSpPr>
        <p:spPr>
          <a:xfrm>
            <a:off x="839802" y="2496625"/>
            <a:ext cx="4597500" cy="3680400"/>
          </a:xfrm>
          <a:prstGeom prst="rect">
            <a:avLst/>
          </a:prstGeom>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b="1" lang="it-IT" sz="4100">
                <a:latin typeface="Calibri"/>
                <a:ea typeface="Calibri"/>
                <a:cs typeface="Calibri"/>
                <a:sym typeface="Calibri"/>
              </a:rPr>
              <a:t>The Cyber Security Body Of Knowledge</a:t>
            </a:r>
            <a:endParaRPr b="1" sz="41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it-IT" sz="3100">
                <a:latin typeface="Calibri"/>
                <a:ea typeface="Calibri"/>
                <a:cs typeface="Calibri"/>
                <a:sym typeface="Calibri"/>
              </a:rPr>
              <a:t>https://www.cybok.org/</a:t>
            </a:r>
            <a:endParaRPr sz="3100">
              <a:latin typeface="Calibri"/>
              <a:ea typeface="Calibri"/>
              <a:cs typeface="Calibri"/>
              <a:sym typeface="Calibri"/>
            </a:endParaRPr>
          </a:p>
          <a:p>
            <a:pPr indent="0" lvl="0" marL="0" rtl="0" algn="l">
              <a:spcBef>
                <a:spcPts val="1000"/>
              </a:spcBef>
              <a:spcAft>
                <a:spcPts val="0"/>
              </a:spcAft>
              <a:buNone/>
            </a:pPr>
            <a:r>
              <a:t/>
            </a:r>
            <a:endParaRPr/>
          </a:p>
        </p:txBody>
      </p:sp>
      <p:sp>
        <p:nvSpPr>
          <p:cNvPr id="342" name="Google Shape;342;p42"/>
          <p:cNvSpPr txBox="1"/>
          <p:nvPr>
            <p:ph type="title"/>
          </p:nvPr>
        </p:nvSpPr>
        <p:spPr>
          <a:xfrm>
            <a:off x="838200" y="1335636"/>
            <a:ext cx="3932100" cy="7800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lang="it-IT"/>
              <a:t>SERICS Thematic Areas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3"/>
          <p:cNvSpPr txBox="1"/>
          <p:nvPr>
            <p:ph idx="12" type="sldNum"/>
          </p:nvPr>
        </p:nvSpPr>
        <p:spPr>
          <a:xfrm>
            <a:off x="4724400" y="6430138"/>
            <a:ext cx="2743200" cy="365100"/>
          </a:xfrm>
          <a:prstGeom prst="rect">
            <a:avLst/>
          </a:prstGeom>
          <a:noFill/>
          <a:ln>
            <a:noFill/>
          </a:ln>
        </p:spPr>
        <p:txBody>
          <a:bodyPr anchorCtr="0" anchor="ctr" bIns="60925" lIns="121900" spcFirstLastPara="1" rIns="121900" wrap="square" tIns="60925">
            <a:noAutofit/>
          </a:bodyPr>
          <a:lstStyle/>
          <a:p>
            <a:pPr indent="0" lvl="0" marL="0" rtl="0" algn="ctr">
              <a:spcBef>
                <a:spcPts val="0"/>
              </a:spcBef>
              <a:spcAft>
                <a:spcPts val="0"/>
              </a:spcAft>
              <a:buNone/>
            </a:pPr>
            <a:fld id="{00000000-1234-1234-1234-123412341234}" type="slidenum">
              <a:rPr lang="it-IT" sz="1400">
                <a:solidFill>
                  <a:schemeClr val="lt1"/>
                </a:solidFill>
                <a:latin typeface="Arial"/>
                <a:ea typeface="Arial"/>
                <a:cs typeface="Arial"/>
                <a:sym typeface="Arial"/>
              </a:rPr>
              <a:t>‹#›</a:t>
            </a:fld>
            <a:endParaRPr sz="1400">
              <a:solidFill>
                <a:schemeClr val="lt1"/>
              </a:solidFill>
              <a:latin typeface="Arial"/>
              <a:ea typeface="Arial"/>
              <a:cs typeface="Arial"/>
              <a:sym typeface="Arial"/>
            </a:endParaRPr>
          </a:p>
        </p:txBody>
      </p:sp>
      <p:pic>
        <p:nvPicPr>
          <p:cNvPr id="349" name="Google Shape;349;p43"/>
          <p:cNvPicPr preferRelativeResize="0"/>
          <p:nvPr/>
        </p:nvPicPr>
        <p:blipFill rotWithShape="1">
          <a:blip r:embed="rId3">
            <a:alphaModFix/>
          </a:blip>
          <a:srcRect b="0" l="0" r="0" t="0"/>
          <a:stretch/>
        </p:blipFill>
        <p:spPr>
          <a:xfrm>
            <a:off x="6015675" y="1166750"/>
            <a:ext cx="5896699" cy="5086476"/>
          </a:xfrm>
          <a:prstGeom prst="rect">
            <a:avLst/>
          </a:prstGeom>
          <a:noFill/>
          <a:ln>
            <a:noFill/>
          </a:ln>
        </p:spPr>
      </p:pic>
      <p:sp>
        <p:nvSpPr>
          <p:cNvPr id="350" name="Google Shape;350;p43"/>
          <p:cNvSpPr txBox="1"/>
          <p:nvPr>
            <p:ph idx="2" type="body"/>
          </p:nvPr>
        </p:nvSpPr>
        <p:spPr>
          <a:xfrm>
            <a:off x="838202" y="2496625"/>
            <a:ext cx="4719600" cy="3680400"/>
          </a:xfrm>
          <a:prstGeom prst="rect">
            <a:avLst/>
          </a:prstGeom>
        </p:spPr>
        <p:txBody>
          <a:bodyPr anchorCtr="0" anchor="t" bIns="45700" lIns="91425" spcFirstLastPara="1" rIns="91425" wrap="square" tIns="45700">
            <a:normAutofit/>
          </a:bodyPr>
          <a:lstStyle/>
          <a:p>
            <a:pPr indent="-527050" lvl="0" marL="609600" rtl="0" algn="l">
              <a:lnSpc>
                <a:spcPct val="100000"/>
              </a:lnSpc>
              <a:spcBef>
                <a:spcPts val="0"/>
              </a:spcBef>
              <a:spcAft>
                <a:spcPts val="0"/>
              </a:spcAft>
              <a:buSzPts val="3500"/>
              <a:buFont typeface="Calibri"/>
              <a:buChar char="●"/>
            </a:pPr>
            <a:r>
              <a:rPr lang="it-IT" sz="3500">
                <a:latin typeface="Calibri"/>
                <a:ea typeface="Calibri"/>
                <a:cs typeface="Calibri"/>
                <a:sym typeface="Calibri"/>
              </a:rPr>
              <a:t>10 Thematic Areas</a:t>
            </a:r>
            <a:endParaRPr sz="3500">
              <a:latin typeface="Calibri"/>
              <a:ea typeface="Calibri"/>
              <a:cs typeface="Calibri"/>
              <a:sym typeface="Calibri"/>
            </a:endParaRPr>
          </a:p>
          <a:p>
            <a:pPr indent="-527050" lvl="0" marL="609600" rtl="0" algn="l">
              <a:lnSpc>
                <a:spcPct val="100000"/>
              </a:lnSpc>
              <a:spcBef>
                <a:spcPts val="0"/>
              </a:spcBef>
              <a:spcAft>
                <a:spcPts val="0"/>
              </a:spcAft>
              <a:buSzPts val="3500"/>
              <a:buFont typeface="Calibri"/>
              <a:buChar char="●"/>
            </a:pPr>
            <a:r>
              <a:rPr lang="it-IT" sz="3500">
                <a:latin typeface="Calibri"/>
                <a:ea typeface="Calibri"/>
                <a:cs typeface="Calibri"/>
                <a:sym typeface="Calibri"/>
              </a:rPr>
              <a:t>27 research projects </a:t>
            </a:r>
            <a:endParaRPr sz="3500">
              <a:latin typeface="Calibri"/>
              <a:ea typeface="Calibri"/>
              <a:cs typeface="Calibri"/>
              <a:sym typeface="Calibri"/>
            </a:endParaRPr>
          </a:p>
          <a:p>
            <a:pPr indent="-527050" lvl="0" marL="609600" rtl="0" algn="l">
              <a:lnSpc>
                <a:spcPct val="100000"/>
              </a:lnSpc>
              <a:spcBef>
                <a:spcPts val="0"/>
              </a:spcBef>
              <a:spcAft>
                <a:spcPts val="0"/>
              </a:spcAft>
              <a:buSzPts val="3500"/>
              <a:buFont typeface="Calibri"/>
              <a:buChar char="●"/>
            </a:pPr>
            <a:r>
              <a:rPr lang="it-IT" sz="3500">
                <a:latin typeface="Calibri"/>
                <a:ea typeface="Calibri"/>
                <a:cs typeface="Calibri"/>
                <a:sym typeface="Calibri"/>
              </a:rPr>
              <a:t>Each Thematic Area managed by a Spoke</a:t>
            </a:r>
            <a:endParaRPr sz="3500">
              <a:latin typeface="Calibri"/>
              <a:ea typeface="Calibri"/>
              <a:cs typeface="Calibri"/>
              <a:sym typeface="Calibri"/>
            </a:endParaRPr>
          </a:p>
          <a:p>
            <a:pPr indent="0" lvl="0" marL="0" rtl="0" algn="l">
              <a:spcBef>
                <a:spcPts val="1000"/>
              </a:spcBef>
              <a:spcAft>
                <a:spcPts val="0"/>
              </a:spcAft>
              <a:buNone/>
            </a:pPr>
            <a:r>
              <a:t/>
            </a:r>
            <a:endParaRPr/>
          </a:p>
        </p:txBody>
      </p:sp>
      <p:sp>
        <p:nvSpPr>
          <p:cNvPr id="351" name="Google Shape;351;p43"/>
          <p:cNvSpPr txBox="1"/>
          <p:nvPr>
            <p:ph type="title"/>
          </p:nvPr>
        </p:nvSpPr>
        <p:spPr>
          <a:xfrm>
            <a:off x="838200" y="1335636"/>
            <a:ext cx="3932100" cy="7800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lang="it-IT"/>
              <a:t>SERICS Thematic Areas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4"/>
          <p:cNvSpPr txBox="1"/>
          <p:nvPr>
            <p:ph idx="4294967295" type="sldNum"/>
          </p:nvPr>
        </p:nvSpPr>
        <p:spPr>
          <a:xfrm>
            <a:off x="0" y="1498010"/>
            <a:ext cx="711300" cy="244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400"/>
              <a:buNone/>
            </a:pPr>
            <a:fld id="{00000000-1234-1234-1234-123412341234}" type="slidenum">
              <a:rPr lang="it-IT"/>
              <a:t>‹#›</a:t>
            </a:fld>
            <a:endParaRPr/>
          </a:p>
        </p:txBody>
      </p:sp>
      <p:grpSp>
        <p:nvGrpSpPr>
          <p:cNvPr id="358" name="Google Shape;358;p44"/>
          <p:cNvGrpSpPr/>
          <p:nvPr/>
        </p:nvGrpSpPr>
        <p:grpSpPr>
          <a:xfrm>
            <a:off x="1412081" y="1308506"/>
            <a:ext cx="9367985" cy="4950900"/>
            <a:chOff x="0" y="0"/>
            <a:chExt cx="9367985" cy="4950900"/>
          </a:xfrm>
        </p:grpSpPr>
        <p:cxnSp>
          <p:nvCxnSpPr>
            <p:cNvPr id="359" name="Google Shape;359;p44"/>
            <p:cNvCxnSpPr/>
            <p:nvPr/>
          </p:nvCxnSpPr>
          <p:spPr>
            <a:xfrm>
              <a:off x="0" y="0"/>
              <a:ext cx="9367800" cy="0"/>
            </a:xfrm>
            <a:prstGeom prst="straightConnector1">
              <a:avLst/>
            </a:prstGeom>
            <a:solidFill>
              <a:srgbClr val="AC5A20"/>
            </a:solidFill>
            <a:ln cap="flat" cmpd="sng" w="25400">
              <a:solidFill>
                <a:srgbClr val="AC5A20"/>
              </a:solidFill>
              <a:prstDash val="solid"/>
              <a:round/>
              <a:headEnd len="sm" w="sm" type="none"/>
              <a:tailEnd len="sm" w="sm" type="none"/>
            </a:ln>
          </p:spPr>
        </p:cxnSp>
        <p:sp>
          <p:nvSpPr>
            <p:cNvPr id="360" name="Google Shape;360;p44"/>
            <p:cNvSpPr/>
            <p:nvPr/>
          </p:nvSpPr>
          <p:spPr>
            <a:xfrm>
              <a:off x="0" y="0"/>
              <a:ext cx="1873500" cy="495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4"/>
            <p:cNvSpPr txBox="1"/>
            <p:nvPr/>
          </p:nvSpPr>
          <p:spPr>
            <a:xfrm>
              <a:off x="0" y="0"/>
              <a:ext cx="1873500" cy="4950900"/>
            </a:xfrm>
            <a:prstGeom prst="rect">
              <a:avLst/>
            </a:prstGeom>
            <a:noFill/>
            <a:ln>
              <a:noFill/>
            </a:ln>
          </p:spPr>
          <p:txBody>
            <a:bodyPr anchorCtr="0" anchor="t" bIns="110475" lIns="110475" spcFirstLastPara="1" rIns="110475" wrap="square" tIns="110475">
              <a:noAutofit/>
            </a:bodyPr>
            <a:lstStyle/>
            <a:p>
              <a:pPr indent="0" lvl="0" marL="0" marR="0" rtl="0" algn="l">
                <a:lnSpc>
                  <a:spcPct val="90000"/>
                </a:lnSpc>
                <a:spcBef>
                  <a:spcPts val="0"/>
                </a:spcBef>
                <a:spcAft>
                  <a:spcPts val="0"/>
                </a:spcAft>
                <a:buClr>
                  <a:srgbClr val="000000"/>
                </a:buClr>
                <a:buSzPts val="2900"/>
                <a:buFont typeface="Arial"/>
                <a:buNone/>
              </a:pPr>
              <a:r>
                <a:rPr b="0" i="0" lang="it-IT" sz="2900" u="none" cap="none" strike="noStrike">
                  <a:solidFill>
                    <a:srgbClr val="000000"/>
                  </a:solidFill>
                  <a:latin typeface="Arial"/>
                  <a:ea typeface="Arial"/>
                  <a:cs typeface="Arial"/>
                  <a:sym typeface="Arial"/>
                </a:rPr>
                <a:t>Aree tematiche degli Spoke</a:t>
              </a:r>
              <a:endParaRPr b="0" i="0" sz="2900" u="none" cap="none" strike="noStrike">
                <a:solidFill>
                  <a:srgbClr val="000000"/>
                </a:solidFill>
                <a:latin typeface="Arial"/>
                <a:ea typeface="Arial"/>
                <a:cs typeface="Arial"/>
                <a:sym typeface="Arial"/>
              </a:endParaRPr>
            </a:p>
          </p:txBody>
        </p:sp>
        <p:sp>
          <p:nvSpPr>
            <p:cNvPr id="362" name="Google Shape;362;p44"/>
            <p:cNvSpPr/>
            <p:nvPr/>
          </p:nvSpPr>
          <p:spPr>
            <a:xfrm>
              <a:off x="2014085" y="23448"/>
              <a:ext cx="7353900" cy="46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4"/>
            <p:cNvSpPr txBox="1"/>
            <p:nvPr/>
          </p:nvSpPr>
          <p:spPr>
            <a:xfrm>
              <a:off x="2014085" y="23448"/>
              <a:ext cx="7353900" cy="468900"/>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0" i="0" lang="it-IT" sz="2000" u="none" cap="none" strike="noStrike">
                  <a:solidFill>
                    <a:srgbClr val="000000"/>
                  </a:solidFill>
                  <a:latin typeface="Calibri"/>
                  <a:ea typeface="Calibri"/>
                  <a:cs typeface="Calibri"/>
                  <a:sym typeface="Calibri"/>
                </a:rPr>
                <a:t>Spoke 1 CNR: </a:t>
              </a:r>
              <a:r>
                <a:rPr b="1" i="0" lang="it-IT" sz="2000" u="none" cap="none" strike="noStrike">
                  <a:solidFill>
                    <a:srgbClr val="000000"/>
                  </a:solidFill>
                  <a:latin typeface="Calibri"/>
                  <a:ea typeface="Calibri"/>
                  <a:cs typeface="Calibri"/>
                  <a:sym typeface="Calibri"/>
                </a:rPr>
                <a:t>Human, Social, and Legal Aspects</a:t>
              </a:r>
              <a:endParaRPr b="1" i="0" sz="2000" u="none" cap="none" strike="noStrike">
                <a:solidFill>
                  <a:srgbClr val="000000"/>
                </a:solidFill>
                <a:latin typeface="Calibri"/>
                <a:ea typeface="Calibri"/>
                <a:cs typeface="Calibri"/>
                <a:sym typeface="Calibri"/>
              </a:endParaRPr>
            </a:p>
          </p:txBody>
        </p:sp>
        <p:cxnSp>
          <p:nvCxnSpPr>
            <p:cNvPr id="364" name="Google Shape;364;p44"/>
            <p:cNvCxnSpPr/>
            <p:nvPr/>
          </p:nvCxnSpPr>
          <p:spPr>
            <a:xfrm>
              <a:off x="1873567" y="492428"/>
              <a:ext cx="7494300" cy="0"/>
            </a:xfrm>
            <a:prstGeom prst="straightConnector1">
              <a:avLst/>
            </a:prstGeom>
            <a:solidFill>
              <a:schemeClr val="accent2"/>
            </a:solidFill>
            <a:ln cap="flat" cmpd="sng" w="25400">
              <a:solidFill>
                <a:schemeClr val="accent2"/>
              </a:solidFill>
              <a:prstDash val="solid"/>
              <a:round/>
              <a:headEnd len="sm" w="sm" type="none"/>
              <a:tailEnd len="sm" w="sm" type="none"/>
            </a:ln>
          </p:spPr>
        </p:cxnSp>
        <p:sp>
          <p:nvSpPr>
            <p:cNvPr id="365" name="Google Shape;365;p44"/>
            <p:cNvSpPr/>
            <p:nvPr/>
          </p:nvSpPr>
          <p:spPr>
            <a:xfrm>
              <a:off x="2014085" y="515877"/>
              <a:ext cx="7353900" cy="46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4"/>
            <p:cNvSpPr txBox="1"/>
            <p:nvPr/>
          </p:nvSpPr>
          <p:spPr>
            <a:xfrm>
              <a:off x="2014085" y="515877"/>
              <a:ext cx="7353900" cy="468900"/>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0" i="0" lang="it-IT" sz="2000" u="none" cap="none" strike="noStrike">
                  <a:solidFill>
                    <a:srgbClr val="000000"/>
                  </a:solidFill>
                  <a:latin typeface="Calibri"/>
                  <a:ea typeface="Calibri"/>
                  <a:cs typeface="Calibri"/>
                  <a:sym typeface="Calibri"/>
                </a:rPr>
                <a:t>Spoke 2 UNISA: </a:t>
              </a:r>
              <a:r>
                <a:rPr b="1" i="0" lang="it-IT" sz="2000" u="none" cap="none" strike="noStrike">
                  <a:solidFill>
                    <a:srgbClr val="000000"/>
                  </a:solidFill>
                  <a:latin typeface="Calibri"/>
                  <a:ea typeface="Calibri"/>
                  <a:cs typeface="Calibri"/>
                  <a:sym typeface="Calibri"/>
                </a:rPr>
                <a:t>Trust, Misinformation, and Fakes </a:t>
              </a:r>
              <a:endParaRPr/>
            </a:p>
          </p:txBody>
        </p:sp>
        <p:cxnSp>
          <p:nvCxnSpPr>
            <p:cNvPr id="367" name="Google Shape;367;p44"/>
            <p:cNvCxnSpPr/>
            <p:nvPr/>
          </p:nvCxnSpPr>
          <p:spPr>
            <a:xfrm>
              <a:off x="1873567" y="984857"/>
              <a:ext cx="7494300" cy="0"/>
            </a:xfrm>
            <a:prstGeom prst="straightConnector1">
              <a:avLst/>
            </a:prstGeom>
            <a:solidFill>
              <a:schemeClr val="accent2"/>
            </a:solidFill>
            <a:ln cap="flat" cmpd="sng" w="25400">
              <a:solidFill>
                <a:schemeClr val="accent2"/>
              </a:solidFill>
              <a:prstDash val="solid"/>
              <a:round/>
              <a:headEnd len="sm" w="sm" type="none"/>
              <a:tailEnd len="sm" w="sm" type="none"/>
            </a:ln>
          </p:spPr>
        </p:cxnSp>
        <p:sp>
          <p:nvSpPr>
            <p:cNvPr id="368" name="Google Shape;368;p44"/>
            <p:cNvSpPr/>
            <p:nvPr/>
          </p:nvSpPr>
          <p:spPr>
            <a:xfrm>
              <a:off x="2014085" y="1008306"/>
              <a:ext cx="7353900" cy="46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4"/>
            <p:cNvSpPr txBox="1"/>
            <p:nvPr/>
          </p:nvSpPr>
          <p:spPr>
            <a:xfrm>
              <a:off x="2014085" y="1008306"/>
              <a:ext cx="7353900" cy="468900"/>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0" i="0" lang="it-IT" sz="2000" u="none" cap="none" strike="noStrike">
                  <a:solidFill>
                    <a:srgbClr val="000000"/>
                  </a:solidFill>
                  <a:latin typeface="Calibri"/>
                  <a:ea typeface="Calibri"/>
                  <a:cs typeface="Calibri"/>
                  <a:sym typeface="Calibri"/>
                </a:rPr>
                <a:t>Spoke 3 UNICA: </a:t>
              </a:r>
              <a:r>
                <a:rPr b="1" i="0" lang="it-IT" sz="2000" u="none" cap="none" strike="noStrike">
                  <a:solidFill>
                    <a:srgbClr val="000000"/>
                  </a:solidFill>
                  <a:latin typeface="Calibri"/>
                  <a:ea typeface="Calibri"/>
                  <a:cs typeface="Calibri"/>
                  <a:sym typeface="Calibri"/>
                </a:rPr>
                <a:t>Attacks and Defences </a:t>
              </a:r>
              <a:endParaRPr/>
            </a:p>
          </p:txBody>
        </p:sp>
        <p:cxnSp>
          <p:nvCxnSpPr>
            <p:cNvPr id="370" name="Google Shape;370;p44"/>
            <p:cNvCxnSpPr/>
            <p:nvPr/>
          </p:nvCxnSpPr>
          <p:spPr>
            <a:xfrm>
              <a:off x="1873567" y="1477286"/>
              <a:ext cx="7494300" cy="0"/>
            </a:xfrm>
            <a:prstGeom prst="straightConnector1">
              <a:avLst/>
            </a:prstGeom>
            <a:solidFill>
              <a:schemeClr val="accent2"/>
            </a:solidFill>
            <a:ln cap="flat" cmpd="sng" w="25400">
              <a:solidFill>
                <a:schemeClr val="accent2"/>
              </a:solidFill>
              <a:prstDash val="solid"/>
              <a:round/>
              <a:headEnd len="sm" w="sm" type="none"/>
              <a:tailEnd len="sm" w="sm" type="none"/>
            </a:ln>
          </p:spPr>
        </p:cxnSp>
        <p:sp>
          <p:nvSpPr>
            <p:cNvPr id="371" name="Google Shape;371;p44"/>
            <p:cNvSpPr/>
            <p:nvPr/>
          </p:nvSpPr>
          <p:spPr>
            <a:xfrm>
              <a:off x="2014085" y="1500735"/>
              <a:ext cx="7353900" cy="46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44"/>
            <p:cNvSpPr txBox="1"/>
            <p:nvPr/>
          </p:nvSpPr>
          <p:spPr>
            <a:xfrm>
              <a:off x="2014085" y="1500735"/>
              <a:ext cx="7353900" cy="468900"/>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0" i="0" lang="it-IT" sz="2000" u="none" cap="none" strike="noStrike">
                  <a:solidFill>
                    <a:srgbClr val="000000"/>
                  </a:solidFill>
                  <a:latin typeface="Calibri"/>
                  <a:ea typeface="Calibri"/>
                  <a:cs typeface="Calibri"/>
                  <a:sym typeface="Calibri"/>
                </a:rPr>
                <a:t>Spoke 4 UNIGE: </a:t>
              </a:r>
              <a:r>
                <a:rPr b="1" i="0" lang="it-IT" sz="2000" u="none" cap="none" strike="noStrike">
                  <a:solidFill>
                    <a:srgbClr val="000000"/>
                  </a:solidFill>
                  <a:latin typeface="Calibri"/>
                  <a:ea typeface="Calibri"/>
                  <a:cs typeface="Calibri"/>
                  <a:sym typeface="Calibri"/>
                </a:rPr>
                <a:t>Operating Systems and Virtualization Security</a:t>
              </a:r>
              <a:endParaRPr/>
            </a:p>
          </p:txBody>
        </p:sp>
        <p:cxnSp>
          <p:nvCxnSpPr>
            <p:cNvPr id="373" name="Google Shape;373;p44"/>
            <p:cNvCxnSpPr/>
            <p:nvPr/>
          </p:nvCxnSpPr>
          <p:spPr>
            <a:xfrm>
              <a:off x="1873567" y="1969715"/>
              <a:ext cx="7494300" cy="0"/>
            </a:xfrm>
            <a:prstGeom prst="straightConnector1">
              <a:avLst/>
            </a:prstGeom>
            <a:solidFill>
              <a:schemeClr val="accent2"/>
            </a:solidFill>
            <a:ln cap="flat" cmpd="sng" w="25400">
              <a:solidFill>
                <a:schemeClr val="accent2"/>
              </a:solidFill>
              <a:prstDash val="solid"/>
              <a:round/>
              <a:headEnd len="sm" w="sm" type="none"/>
              <a:tailEnd len="sm" w="sm" type="none"/>
            </a:ln>
          </p:spPr>
        </p:cxnSp>
        <p:sp>
          <p:nvSpPr>
            <p:cNvPr id="374" name="Google Shape;374;p44"/>
            <p:cNvSpPr/>
            <p:nvPr/>
          </p:nvSpPr>
          <p:spPr>
            <a:xfrm>
              <a:off x="2014085" y="1993164"/>
              <a:ext cx="7353900" cy="46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4"/>
            <p:cNvSpPr txBox="1"/>
            <p:nvPr/>
          </p:nvSpPr>
          <p:spPr>
            <a:xfrm>
              <a:off x="2014085" y="1993164"/>
              <a:ext cx="7353900" cy="468900"/>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0" i="0" lang="it-IT" sz="2000" u="none" cap="none" strike="noStrike">
                  <a:solidFill>
                    <a:srgbClr val="000000"/>
                  </a:solidFill>
                  <a:latin typeface="Calibri"/>
                  <a:ea typeface="Calibri"/>
                  <a:cs typeface="Calibri"/>
                  <a:sym typeface="Calibri"/>
                </a:rPr>
                <a:t>Spoke 5 UNICAL: </a:t>
              </a:r>
              <a:r>
                <a:rPr b="1" i="0" lang="it-IT" sz="2000" u="none" cap="none" strike="noStrike">
                  <a:solidFill>
                    <a:srgbClr val="000000"/>
                  </a:solidFill>
                  <a:latin typeface="Calibri"/>
                  <a:ea typeface="Calibri"/>
                  <a:cs typeface="Calibri"/>
                  <a:sym typeface="Calibri"/>
                </a:rPr>
                <a:t>Cryptography and Distributed Systems Security </a:t>
              </a:r>
              <a:endParaRPr/>
            </a:p>
          </p:txBody>
        </p:sp>
        <p:cxnSp>
          <p:nvCxnSpPr>
            <p:cNvPr id="376" name="Google Shape;376;p44"/>
            <p:cNvCxnSpPr/>
            <p:nvPr/>
          </p:nvCxnSpPr>
          <p:spPr>
            <a:xfrm>
              <a:off x="1873567" y="2462144"/>
              <a:ext cx="7494300" cy="0"/>
            </a:xfrm>
            <a:prstGeom prst="straightConnector1">
              <a:avLst/>
            </a:prstGeom>
            <a:solidFill>
              <a:schemeClr val="accent2"/>
            </a:solidFill>
            <a:ln cap="flat" cmpd="sng" w="25400">
              <a:solidFill>
                <a:schemeClr val="accent2"/>
              </a:solidFill>
              <a:prstDash val="solid"/>
              <a:round/>
              <a:headEnd len="sm" w="sm" type="none"/>
              <a:tailEnd len="sm" w="sm" type="none"/>
            </a:ln>
          </p:spPr>
        </p:cxnSp>
        <p:sp>
          <p:nvSpPr>
            <p:cNvPr id="377" name="Google Shape;377;p44"/>
            <p:cNvSpPr/>
            <p:nvPr/>
          </p:nvSpPr>
          <p:spPr>
            <a:xfrm>
              <a:off x="2014085" y="2485593"/>
              <a:ext cx="7353900" cy="46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44"/>
            <p:cNvSpPr txBox="1"/>
            <p:nvPr/>
          </p:nvSpPr>
          <p:spPr>
            <a:xfrm>
              <a:off x="2014085" y="2485593"/>
              <a:ext cx="7353900" cy="468900"/>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0" i="0" lang="it-IT" sz="2000" u="none" cap="none" strike="noStrike">
                  <a:solidFill>
                    <a:srgbClr val="000000"/>
                  </a:solidFill>
                  <a:latin typeface="Calibri"/>
                  <a:ea typeface="Calibri"/>
                  <a:cs typeface="Calibri"/>
                  <a:sym typeface="Calibri"/>
                </a:rPr>
                <a:t>Spoke 6 UNIVE: </a:t>
              </a:r>
              <a:r>
                <a:rPr b="1" i="0" lang="it-IT" sz="2000" u="none" cap="none" strike="noStrike">
                  <a:solidFill>
                    <a:srgbClr val="000000"/>
                  </a:solidFill>
                  <a:latin typeface="Calibri"/>
                  <a:ea typeface="Calibri"/>
                  <a:cs typeface="Calibri"/>
                  <a:sym typeface="Calibri"/>
                </a:rPr>
                <a:t>Software and Platform Security </a:t>
              </a:r>
              <a:endParaRPr/>
            </a:p>
          </p:txBody>
        </p:sp>
        <p:cxnSp>
          <p:nvCxnSpPr>
            <p:cNvPr id="379" name="Google Shape;379;p44"/>
            <p:cNvCxnSpPr/>
            <p:nvPr/>
          </p:nvCxnSpPr>
          <p:spPr>
            <a:xfrm>
              <a:off x="1873567" y="2954573"/>
              <a:ext cx="7494300" cy="0"/>
            </a:xfrm>
            <a:prstGeom prst="straightConnector1">
              <a:avLst/>
            </a:prstGeom>
            <a:solidFill>
              <a:schemeClr val="accent2"/>
            </a:solidFill>
            <a:ln cap="flat" cmpd="sng" w="25400">
              <a:solidFill>
                <a:schemeClr val="accent2"/>
              </a:solidFill>
              <a:prstDash val="solid"/>
              <a:round/>
              <a:headEnd len="sm" w="sm" type="none"/>
              <a:tailEnd len="sm" w="sm" type="none"/>
            </a:ln>
          </p:spPr>
        </p:cxnSp>
        <p:sp>
          <p:nvSpPr>
            <p:cNvPr id="380" name="Google Shape;380;p44"/>
            <p:cNvSpPr/>
            <p:nvPr/>
          </p:nvSpPr>
          <p:spPr>
            <a:xfrm>
              <a:off x="2014085" y="2978022"/>
              <a:ext cx="7353900" cy="46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44"/>
            <p:cNvSpPr txBox="1"/>
            <p:nvPr/>
          </p:nvSpPr>
          <p:spPr>
            <a:xfrm>
              <a:off x="2014085" y="2978022"/>
              <a:ext cx="7353900" cy="468900"/>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0" i="0" lang="it-IT" sz="2000" u="none" cap="none" strike="noStrike">
                  <a:solidFill>
                    <a:srgbClr val="000000"/>
                  </a:solidFill>
                  <a:latin typeface="Calibri"/>
                  <a:ea typeface="Calibri"/>
                  <a:cs typeface="Calibri"/>
                  <a:sym typeface="Calibri"/>
                </a:rPr>
                <a:t>Spoke 7 POLITO: </a:t>
              </a:r>
              <a:r>
                <a:rPr b="1" i="0" lang="it-IT" sz="2000" u="none" cap="none" strike="noStrike">
                  <a:solidFill>
                    <a:srgbClr val="000000"/>
                  </a:solidFill>
                  <a:latin typeface="Calibri"/>
                  <a:ea typeface="Calibri"/>
                  <a:cs typeface="Calibri"/>
                  <a:sym typeface="Calibri"/>
                </a:rPr>
                <a:t>Infrastructure Security </a:t>
              </a:r>
              <a:endParaRPr/>
            </a:p>
          </p:txBody>
        </p:sp>
        <p:cxnSp>
          <p:nvCxnSpPr>
            <p:cNvPr id="382" name="Google Shape;382;p44"/>
            <p:cNvCxnSpPr/>
            <p:nvPr/>
          </p:nvCxnSpPr>
          <p:spPr>
            <a:xfrm>
              <a:off x="1873567" y="3447001"/>
              <a:ext cx="7494300" cy="0"/>
            </a:xfrm>
            <a:prstGeom prst="straightConnector1">
              <a:avLst/>
            </a:prstGeom>
            <a:solidFill>
              <a:schemeClr val="accent2"/>
            </a:solidFill>
            <a:ln cap="flat" cmpd="sng" w="25400">
              <a:solidFill>
                <a:schemeClr val="accent2"/>
              </a:solidFill>
              <a:prstDash val="solid"/>
              <a:round/>
              <a:headEnd len="sm" w="sm" type="none"/>
              <a:tailEnd len="sm" w="sm" type="none"/>
            </a:ln>
          </p:spPr>
        </p:cxnSp>
        <p:sp>
          <p:nvSpPr>
            <p:cNvPr id="383" name="Google Shape;383;p44"/>
            <p:cNvSpPr/>
            <p:nvPr/>
          </p:nvSpPr>
          <p:spPr>
            <a:xfrm>
              <a:off x="2014085" y="3470450"/>
              <a:ext cx="7353900" cy="46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44"/>
            <p:cNvSpPr txBox="1"/>
            <p:nvPr/>
          </p:nvSpPr>
          <p:spPr>
            <a:xfrm>
              <a:off x="2014085" y="3470450"/>
              <a:ext cx="7353900" cy="468900"/>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0" i="0" lang="it-IT" sz="2000" u="none" cap="none" strike="noStrike">
                  <a:solidFill>
                    <a:srgbClr val="000000"/>
                  </a:solidFill>
                  <a:latin typeface="Calibri"/>
                  <a:ea typeface="Calibri"/>
                  <a:cs typeface="Calibri"/>
                  <a:sym typeface="Calibri"/>
                </a:rPr>
                <a:t>Spoke 8 UNIBO: </a:t>
              </a:r>
              <a:r>
                <a:rPr b="1" i="0" lang="it-IT" sz="2000" u="none" cap="none" strike="noStrike">
                  <a:solidFill>
                    <a:srgbClr val="000000"/>
                  </a:solidFill>
                  <a:latin typeface="Calibri"/>
                  <a:ea typeface="Calibri"/>
                  <a:cs typeface="Calibri"/>
                  <a:sym typeface="Calibri"/>
                </a:rPr>
                <a:t>Risk Management &amp; Governance </a:t>
              </a:r>
              <a:endParaRPr/>
            </a:p>
          </p:txBody>
        </p:sp>
        <p:cxnSp>
          <p:nvCxnSpPr>
            <p:cNvPr id="385" name="Google Shape;385;p44"/>
            <p:cNvCxnSpPr/>
            <p:nvPr/>
          </p:nvCxnSpPr>
          <p:spPr>
            <a:xfrm>
              <a:off x="1873567" y="3939430"/>
              <a:ext cx="7494300" cy="0"/>
            </a:xfrm>
            <a:prstGeom prst="straightConnector1">
              <a:avLst/>
            </a:prstGeom>
            <a:solidFill>
              <a:schemeClr val="accent2"/>
            </a:solidFill>
            <a:ln cap="flat" cmpd="sng" w="25400">
              <a:solidFill>
                <a:schemeClr val="accent2"/>
              </a:solidFill>
              <a:prstDash val="solid"/>
              <a:round/>
              <a:headEnd len="sm" w="sm" type="none"/>
              <a:tailEnd len="sm" w="sm" type="none"/>
            </a:ln>
          </p:spPr>
        </p:cxnSp>
        <p:sp>
          <p:nvSpPr>
            <p:cNvPr id="386" name="Google Shape;386;p44"/>
            <p:cNvSpPr/>
            <p:nvPr/>
          </p:nvSpPr>
          <p:spPr>
            <a:xfrm>
              <a:off x="2014085" y="3962879"/>
              <a:ext cx="7353900" cy="46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44"/>
            <p:cNvSpPr txBox="1"/>
            <p:nvPr/>
          </p:nvSpPr>
          <p:spPr>
            <a:xfrm>
              <a:off x="2014085" y="3962879"/>
              <a:ext cx="7353900" cy="468900"/>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0" i="0" lang="it-IT" sz="2000" u="none" cap="none" strike="noStrike">
                  <a:solidFill>
                    <a:srgbClr val="000000"/>
                  </a:solidFill>
                  <a:latin typeface="Calibri"/>
                  <a:ea typeface="Calibri"/>
                  <a:cs typeface="Calibri"/>
                  <a:sym typeface="Calibri"/>
                </a:rPr>
                <a:t>Spoke 9 UNIROMA: </a:t>
              </a:r>
              <a:r>
                <a:rPr b="1" i="0" lang="it-IT" sz="2000" u="none" cap="none" strike="noStrike">
                  <a:solidFill>
                    <a:srgbClr val="000000"/>
                  </a:solidFill>
                  <a:latin typeface="Calibri"/>
                  <a:ea typeface="Calibri"/>
                  <a:cs typeface="Calibri"/>
                  <a:sym typeface="Calibri"/>
                </a:rPr>
                <a:t>Securing Digital Transformation </a:t>
              </a:r>
              <a:endParaRPr/>
            </a:p>
          </p:txBody>
        </p:sp>
        <p:cxnSp>
          <p:nvCxnSpPr>
            <p:cNvPr id="388" name="Google Shape;388;p44"/>
            <p:cNvCxnSpPr/>
            <p:nvPr/>
          </p:nvCxnSpPr>
          <p:spPr>
            <a:xfrm>
              <a:off x="1873567" y="4431859"/>
              <a:ext cx="7494300" cy="0"/>
            </a:xfrm>
            <a:prstGeom prst="straightConnector1">
              <a:avLst/>
            </a:prstGeom>
            <a:solidFill>
              <a:schemeClr val="accent2"/>
            </a:solidFill>
            <a:ln cap="flat" cmpd="sng" w="25400">
              <a:solidFill>
                <a:schemeClr val="accent2"/>
              </a:solidFill>
              <a:prstDash val="solid"/>
              <a:round/>
              <a:headEnd len="sm" w="sm" type="none"/>
              <a:tailEnd len="sm" w="sm" type="none"/>
            </a:ln>
          </p:spPr>
        </p:cxnSp>
        <p:sp>
          <p:nvSpPr>
            <p:cNvPr id="389" name="Google Shape;389;p44"/>
            <p:cNvSpPr/>
            <p:nvPr/>
          </p:nvSpPr>
          <p:spPr>
            <a:xfrm>
              <a:off x="2014085" y="4455308"/>
              <a:ext cx="7353900" cy="46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4"/>
            <p:cNvSpPr txBox="1"/>
            <p:nvPr/>
          </p:nvSpPr>
          <p:spPr>
            <a:xfrm>
              <a:off x="2014085" y="4455308"/>
              <a:ext cx="7353900" cy="468900"/>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0" i="0" lang="it-IT" sz="2000" u="none" cap="none" strike="noStrike">
                  <a:solidFill>
                    <a:srgbClr val="000000"/>
                  </a:solidFill>
                  <a:latin typeface="Calibri"/>
                  <a:ea typeface="Calibri"/>
                  <a:cs typeface="Calibri"/>
                  <a:sym typeface="Calibri"/>
                </a:rPr>
                <a:t>Spoke 10 UNIMI: </a:t>
              </a:r>
              <a:r>
                <a:rPr b="1" i="0" lang="it-IT" sz="2000" u="none" cap="none" strike="noStrike">
                  <a:solidFill>
                    <a:srgbClr val="000000"/>
                  </a:solidFill>
                  <a:latin typeface="Calibri"/>
                  <a:ea typeface="Calibri"/>
                  <a:cs typeface="Calibri"/>
                  <a:sym typeface="Calibri"/>
                </a:rPr>
                <a:t>Data Governance and Protection</a:t>
              </a:r>
              <a:endParaRPr b="1" i="0" sz="2000" u="none" cap="none" strike="noStrike">
                <a:solidFill>
                  <a:srgbClr val="000000"/>
                </a:solidFill>
                <a:latin typeface="Calibri"/>
                <a:ea typeface="Calibri"/>
                <a:cs typeface="Calibri"/>
                <a:sym typeface="Calibri"/>
              </a:endParaRPr>
            </a:p>
          </p:txBody>
        </p:sp>
        <p:cxnSp>
          <p:nvCxnSpPr>
            <p:cNvPr id="391" name="Google Shape;391;p44"/>
            <p:cNvCxnSpPr/>
            <p:nvPr/>
          </p:nvCxnSpPr>
          <p:spPr>
            <a:xfrm>
              <a:off x="1873567" y="4924288"/>
              <a:ext cx="7494300" cy="0"/>
            </a:xfrm>
            <a:prstGeom prst="straightConnector1">
              <a:avLst/>
            </a:prstGeom>
            <a:solidFill>
              <a:schemeClr val="accent2"/>
            </a:solidFill>
            <a:ln cap="flat" cmpd="sng" w="25400">
              <a:solidFill>
                <a:schemeClr val="accent2"/>
              </a:solidFill>
              <a:prstDash val="solid"/>
              <a:round/>
              <a:headEnd len="sm" w="sm" type="none"/>
              <a:tailEnd len="sm" w="sm" type="none"/>
            </a:ln>
          </p:spPr>
        </p:cxn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45"/>
          <p:cNvSpPr txBox="1"/>
          <p:nvPr>
            <p:ph idx="1" type="body"/>
          </p:nvPr>
        </p:nvSpPr>
        <p:spPr>
          <a:xfrm>
            <a:off x="838200" y="2077124"/>
            <a:ext cx="10515600" cy="4099800"/>
          </a:xfrm>
          <a:prstGeom prst="rect">
            <a:avLst/>
          </a:prstGeom>
        </p:spPr>
        <p:txBody>
          <a:bodyPr anchorCtr="0" anchor="t" bIns="45700" lIns="91425" spcFirstLastPara="1" rIns="91425" wrap="square" tIns="45700">
            <a:normAutofit lnSpcReduction="20000"/>
          </a:bodyPr>
          <a:lstStyle/>
          <a:p>
            <a:pPr indent="-342900" lvl="0" marL="457200" rtl="0" algn="l">
              <a:lnSpc>
                <a:spcPct val="115000"/>
              </a:lnSpc>
              <a:spcBef>
                <a:spcPts val="1000"/>
              </a:spcBef>
              <a:spcAft>
                <a:spcPts val="0"/>
              </a:spcAft>
              <a:buSzPts val="1800"/>
              <a:buChar char="•"/>
            </a:pPr>
            <a:r>
              <a:rPr lang="it-IT"/>
              <a:t>Research activity structured in 27 collaborative research projects with</a:t>
            </a:r>
            <a:endParaRPr/>
          </a:p>
          <a:p>
            <a:pPr indent="-342900" lvl="1" marL="914400" rtl="0" algn="l">
              <a:lnSpc>
                <a:spcPct val="115000"/>
              </a:lnSpc>
              <a:spcBef>
                <a:spcPts val="0"/>
              </a:spcBef>
              <a:spcAft>
                <a:spcPts val="0"/>
              </a:spcAft>
              <a:buSzPts val="1800"/>
              <a:buChar char="•"/>
            </a:pPr>
            <a:r>
              <a:rPr lang="it-IT"/>
              <a:t>well defined objectives, </a:t>
            </a:r>
            <a:endParaRPr/>
          </a:p>
          <a:p>
            <a:pPr indent="-342900" lvl="1" marL="914400" rtl="0" algn="l">
              <a:lnSpc>
                <a:spcPct val="115000"/>
              </a:lnSpc>
              <a:spcBef>
                <a:spcPts val="0"/>
              </a:spcBef>
              <a:spcAft>
                <a:spcPts val="0"/>
              </a:spcAft>
              <a:buSzPts val="1800"/>
              <a:buChar char="•"/>
            </a:pPr>
            <a:r>
              <a:rPr lang="it-IT"/>
              <a:t>workplan (WPs and Tasks),</a:t>
            </a:r>
            <a:endParaRPr/>
          </a:p>
          <a:p>
            <a:pPr indent="-342900" lvl="1" marL="914400" rtl="0" algn="l">
              <a:lnSpc>
                <a:spcPct val="115000"/>
              </a:lnSpc>
              <a:spcBef>
                <a:spcPts val="0"/>
              </a:spcBef>
              <a:spcAft>
                <a:spcPts val="0"/>
              </a:spcAft>
              <a:buSzPts val="1800"/>
              <a:buChar char="•"/>
            </a:pPr>
            <a:r>
              <a:rPr lang="it-IT"/>
              <a:t>resources, and</a:t>
            </a:r>
            <a:endParaRPr/>
          </a:p>
          <a:p>
            <a:pPr indent="-342900" lvl="1" marL="914400" rtl="0" algn="l">
              <a:lnSpc>
                <a:spcPct val="115000"/>
              </a:lnSpc>
              <a:spcBef>
                <a:spcPts val="0"/>
              </a:spcBef>
              <a:spcAft>
                <a:spcPts val="0"/>
              </a:spcAft>
              <a:buSzPts val="1800"/>
              <a:buChar char="•"/>
            </a:pPr>
            <a:r>
              <a:rPr lang="it-IT"/>
              <a:t>principal investigator.</a:t>
            </a:r>
            <a:endParaRPr/>
          </a:p>
          <a:p>
            <a:pPr indent="-342900" lvl="0" marL="457200" rtl="0" algn="l">
              <a:lnSpc>
                <a:spcPct val="115000"/>
              </a:lnSpc>
              <a:spcBef>
                <a:spcPts val="0"/>
              </a:spcBef>
              <a:spcAft>
                <a:spcPts val="0"/>
              </a:spcAft>
              <a:buSzPts val="1800"/>
              <a:buChar char="•"/>
            </a:pPr>
            <a:r>
              <a:rPr lang="it-IT"/>
              <a:t>Research projects leverage</a:t>
            </a:r>
            <a:endParaRPr/>
          </a:p>
          <a:p>
            <a:pPr indent="-342900" lvl="1" marL="914400" rtl="0" algn="l">
              <a:lnSpc>
                <a:spcPct val="115000"/>
              </a:lnSpc>
              <a:spcBef>
                <a:spcPts val="0"/>
              </a:spcBef>
              <a:spcAft>
                <a:spcPts val="0"/>
              </a:spcAft>
              <a:buSzPts val="1800"/>
              <a:buChar char="•"/>
            </a:pPr>
            <a:r>
              <a:rPr lang="it-IT"/>
              <a:t>Personnel of partners</a:t>
            </a:r>
            <a:endParaRPr/>
          </a:p>
          <a:p>
            <a:pPr indent="-342900" lvl="1" marL="914400" rtl="0" algn="l">
              <a:lnSpc>
                <a:spcPct val="115000"/>
              </a:lnSpc>
              <a:spcBef>
                <a:spcPts val="0"/>
              </a:spcBef>
              <a:spcAft>
                <a:spcPts val="0"/>
              </a:spcAft>
              <a:buSzPts val="1800"/>
              <a:buChar char="•"/>
            </a:pPr>
            <a:r>
              <a:rPr lang="it-IT"/>
              <a:t>Newly appointed researchers </a:t>
            </a:r>
            <a:endParaRPr/>
          </a:p>
          <a:p>
            <a:pPr indent="-342900" lvl="1" marL="914400" rtl="0" algn="l">
              <a:lnSpc>
                <a:spcPct val="115000"/>
              </a:lnSpc>
              <a:spcBef>
                <a:spcPts val="0"/>
              </a:spcBef>
              <a:spcAft>
                <a:spcPts val="0"/>
              </a:spcAft>
              <a:buSzPts val="1800"/>
              <a:buChar char="•"/>
            </a:pPr>
            <a:r>
              <a:rPr lang="it-IT"/>
              <a:t>Open Calls (involvement of new, i.e., </a:t>
            </a:r>
            <a:r>
              <a:rPr lang="it-IT"/>
              <a:t>external</a:t>
            </a:r>
            <a:r>
              <a:rPr lang="it-IT"/>
              <a:t> partners)</a:t>
            </a:r>
            <a:endParaRPr/>
          </a:p>
        </p:txBody>
      </p:sp>
      <p:sp>
        <p:nvSpPr>
          <p:cNvPr id="397" name="Google Shape;397;p45"/>
          <p:cNvSpPr txBox="1"/>
          <p:nvPr>
            <p:ph type="title"/>
          </p:nvPr>
        </p:nvSpPr>
        <p:spPr>
          <a:xfrm>
            <a:off x="838200" y="1335636"/>
            <a:ext cx="10515600" cy="7800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it-IT"/>
              <a:t>Research Projects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6"/>
          <p:cNvSpPr txBox="1"/>
          <p:nvPr>
            <p:ph type="ctrTitle"/>
          </p:nvPr>
        </p:nvSpPr>
        <p:spPr>
          <a:xfrm>
            <a:off x="838200" y="1335636"/>
            <a:ext cx="4925700" cy="24144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it-IT"/>
              <a:t>Innovation </a:t>
            </a:r>
            <a:endParaRPr/>
          </a:p>
        </p:txBody>
      </p:sp>
      <p:sp>
        <p:nvSpPr>
          <p:cNvPr id="404" name="Google Shape;404;p46"/>
          <p:cNvSpPr txBox="1"/>
          <p:nvPr>
            <p:ph idx="1" type="subTitle"/>
          </p:nvPr>
        </p:nvSpPr>
        <p:spPr>
          <a:xfrm>
            <a:off x="838200" y="3879437"/>
            <a:ext cx="4925700" cy="16557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405" name="Google Shape;405;p46"/>
          <p:cNvPicPr preferRelativeResize="0"/>
          <p:nvPr>
            <p:ph idx="2" type="pic"/>
          </p:nvPr>
        </p:nvPicPr>
        <p:blipFill rotWithShape="1">
          <a:blip r:embed="rId3">
            <a:alphaModFix/>
          </a:blip>
          <a:srcRect b="-95325" l="-1250" r="-1250" t="-78048"/>
          <a:stretch/>
        </p:blipFill>
        <p:spPr>
          <a:xfrm>
            <a:off x="6096000" y="1335636"/>
            <a:ext cx="5257800" cy="452653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47"/>
          <p:cNvSpPr txBox="1"/>
          <p:nvPr>
            <p:ph type="title"/>
          </p:nvPr>
        </p:nvSpPr>
        <p:spPr>
          <a:xfrm>
            <a:off x="838200" y="1335636"/>
            <a:ext cx="10515600" cy="7800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it-IT"/>
              <a:t>Innovation</a:t>
            </a:r>
            <a:endParaRPr/>
          </a:p>
        </p:txBody>
      </p:sp>
      <p:sp>
        <p:nvSpPr>
          <p:cNvPr id="412" name="Google Shape;412;p47"/>
          <p:cNvSpPr txBox="1"/>
          <p:nvPr>
            <p:ph idx="1" type="body"/>
          </p:nvPr>
        </p:nvSpPr>
        <p:spPr>
          <a:xfrm>
            <a:off x="838200" y="2039424"/>
            <a:ext cx="10515600" cy="4061400"/>
          </a:xfrm>
          <a:prstGeom prst="rect">
            <a:avLst/>
          </a:prstGeom>
        </p:spPr>
        <p:txBody>
          <a:bodyPr anchorCtr="0" anchor="t" bIns="45700" lIns="91425" spcFirstLastPara="1" rIns="91425" wrap="square" tIns="45700">
            <a:normAutofit/>
          </a:bodyPr>
          <a:lstStyle/>
          <a:p>
            <a:pPr indent="-393700" lvl="0" marL="457200" rtl="0" algn="l">
              <a:lnSpc>
                <a:spcPct val="115000"/>
              </a:lnSpc>
              <a:spcBef>
                <a:spcPts val="1000"/>
              </a:spcBef>
              <a:spcAft>
                <a:spcPts val="0"/>
              </a:spcAft>
              <a:buSzPts val="2600"/>
              <a:buChar char="•"/>
            </a:pPr>
            <a:r>
              <a:rPr lang="it-IT" sz="2600"/>
              <a:t>fostering the migration of results to partner companies as well as to new companies through </a:t>
            </a:r>
            <a:r>
              <a:rPr b="1" lang="it-IT" sz="2600"/>
              <a:t>innovation open calls</a:t>
            </a:r>
            <a:r>
              <a:rPr lang="it-IT" sz="2600"/>
              <a:t> aimed to increase the TRL of the research results</a:t>
            </a:r>
            <a:endParaRPr sz="2600"/>
          </a:p>
          <a:p>
            <a:pPr indent="-393700" lvl="0" marL="457200" rtl="0" algn="l">
              <a:lnSpc>
                <a:spcPct val="115000"/>
              </a:lnSpc>
              <a:spcBef>
                <a:spcPts val="1000"/>
              </a:spcBef>
              <a:spcAft>
                <a:spcPts val="0"/>
              </a:spcAft>
              <a:buSzPts val="2600"/>
              <a:buChar char="•"/>
            </a:pPr>
            <a:r>
              <a:rPr b="1" lang="it-IT" sz="2600"/>
              <a:t>facilitating access to the market</a:t>
            </a:r>
            <a:r>
              <a:rPr lang="it-IT" sz="2600"/>
              <a:t> of Cybersecurity solutions and services to young SME, and </a:t>
            </a:r>
            <a:endParaRPr sz="2600"/>
          </a:p>
          <a:p>
            <a:pPr indent="-393700" lvl="0" marL="457200" rtl="0" algn="l">
              <a:lnSpc>
                <a:spcPct val="115000"/>
              </a:lnSpc>
              <a:spcBef>
                <a:spcPts val="1000"/>
              </a:spcBef>
              <a:spcAft>
                <a:spcPts val="1000"/>
              </a:spcAft>
              <a:buSzPts val="2600"/>
              <a:buChar char="•"/>
            </a:pPr>
            <a:r>
              <a:rPr b="1" lang="it-IT" sz="2600"/>
              <a:t>stimulating creation of start-ups and spin offs</a:t>
            </a:r>
            <a:r>
              <a:rPr lang="it-IT" sz="2600"/>
              <a:t> and </a:t>
            </a:r>
            <a:r>
              <a:rPr b="1" lang="it-IT" sz="2600"/>
              <a:t>mobilization of innovative knowledge and entrepreneurial spirit</a:t>
            </a:r>
            <a:r>
              <a:rPr lang="it-IT" sz="2600"/>
              <a:t> within the community. </a:t>
            </a:r>
            <a:endParaRPr sz="2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48"/>
          <p:cNvSpPr txBox="1"/>
          <p:nvPr>
            <p:ph type="ctrTitle"/>
          </p:nvPr>
        </p:nvSpPr>
        <p:spPr>
          <a:xfrm>
            <a:off x="838200" y="1335636"/>
            <a:ext cx="4925700" cy="24144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it-IT"/>
              <a:t>Training</a:t>
            </a:r>
            <a:endParaRPr/>
          </a:p>
        </p:txBody>
      </p:sp>
      <p:sp>
        <p:nvSpPr>
          <p:cNvPr id="419" name="Google Shape;419;p48"/>
          <p:cNvSpPr txBox="1"/>
          <p:nvPr>
            <p:ph idx="1" type="subTitle"/>
          </p:nvPr>
        </p:nvSpPr>
        <p:spPr>
          <a:xfrm>
            <a:off x="838200" y="3879437"/>
            <a:ext cx="4925700" cy="16557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420" name="Google Shape;420;p48"/>
          <p:cNvPicPr preferRelativeResize="0"/>
          <p:nvPr>
            <p:ph idx="2" type="pic"/>
          </p:nvPr>
        </p:nvPicPr>
        <p:blipFill rotWithShape="1">
          <a:blip r:embed="rId3">
            <a:alphaModFix/>
          </a:blip>
          <a:srcRect b="-95325" l="-1250" r="-1250" t="-78048"/>
          <a:stretch/>
        </p:blipFill>
        <p:spPr>
          <a:xfrm>
            <a:off x="6096000" y="1335636"/>
            <a:ext cx="5257800" cy="452653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9"/>
          <p:cNvSpPr txBox="1"/>
          <p:nvPr>
            <p:ph idx="12" type="sldNum"/>
          </p:nvPr>
        </p:nvSpPr>
        <p:spPr>
          <a:xfrm>
            <a:off x="4724400" y="6430138"/>
            <a:ext cx="2743200" cy="365100"/>
          </a:xfrm>
          <a:prstGeom prst="rect">
            <a:avLst/>
          </a:prstGeom>
          <a:noFill/>
          <a:ln>
            <a:noFill/>
          </a:ln>
        </p:spPr>
        <p:txBody>
          <a:bodyPr anchorCtr="0" anchor="ctr" bIns="60925" lIns="121900" spcFirstLastPara="1" rIns="121900" wrap="square" tIns="60925">
            <a:noAutofit/>
          </a:bodyPr>
          <a:lstStyle/>
          <a:p>
            <a:pPr indent="0" lvl="0" marL="0" rtl="0" algn="ctr">
              <a:spcBef>
                <a:spcPts val="0"/>
              </a:spcBef>
              <a:spcAft>
                <a:spcPts val="0"/>
              </a:spcAft>
              <a:buClr>
                <a:srgbClr val="000000"/>
              </a:buClr>
              <a:buFont typeface="Arial"/>
              <a:buNone/>
            </a:pPr>
            <a:fld id="{00000000-1234-1234-1234-123412341234}" type="slidenum">
              <a:rPr lang="it-IT" sz="1400">
                <a:solidFill>
                  <a:schemeClr val="lt1"/>
                </a:solidFill>
                <a:latin typeface="Arial"/>
                <a:ea typeface="Arial"/>
                <a:cs typeface="Arial"/>
                <a:sym typeface="Arial"/>
              </a:rPr>
              <a:t>‹#›</a:t>
            </a:fld>
            <a:endParaRPr sz="1400">
              <a:solidFill>
                <a:schemeClr val="lt1"/>
              </a:solidFill>
              <a:latin typeface="Arial"/>
              <a:ea typeface="Arial"/>
              <a:cs typeface="Arial"/>
              <a:sym typeface="Arial"/>
            </a:endParaRPr>
          </a:p>
        </p:txBody>
      </p:sp>
      <p:sp>
        <p:nvSpPr>
          <p:cNvPr id="426" name="Google Shape;426;p49"/>
          <p:cNvSpPr txBox="1"/>
          <p:nvPr>
            <p:ph type="title"/>
          </p:nvPr>
        </p:nvSpPr>
        <p:spPr>
          <a:xfrm>
            <a:off x="838200" y="1335636"/>
            <a:ext cx="10515600" cy="7800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it-IT"/>
              <a:t>Cybersecurity Academy</a:t>
            </a:r>
            <a:endParaRPr/>
          </a:p>
        </p:txBody>
      </p:sp>
      <p:sp>
        <p:nvSpPr>
          <p:cNvPr id="427" name="Google Shape;427;p49"/>
          <p:cNvSpPr txBox="1"/>
          <p:nvPr>
            <p:ph idx="1" type="body"/>
          </p:nvPr>
        </p:nvSpPr>
        <p:spPr>
          <a:xfrm>
            <a:off x="838200" y="2291125"/>
            <a:ext cx="10755300" cy="3885900"/>
          </a:xfrm>
          <a:prstGeom prst="rect">
            <a:avLst/>
          </a:prstGeom>
          <a:noFill/>
          <a:ln>
            <a:noFill/>
          </a:ln>
        </p:spPr>
        <p:txBody>
          <a:bodyPr anchorCtr="0" anchor="t" bIns="60925" lIns="121900" spcFirstLastPara="1" rIns="121900" wrap="square" tIns="60925">
            <a:normAutofit/>
          </a:bodyPr>
          <a:lstStyle/>
          <a:p>
            <a:pPr indent="-409733" lvl="0" marL="457200" rtl="0" algn="l">
              <a:lnSpc>
                <a:spcPct val="115000"/>
              </a:lnSpc>
              <a:spcBef>
                <a:spcPts val="700"/>
              </a:spcBef>
              <a:spcAft>
                <a:spcPts val="0"/>
              </a:spcAft>
              <a:buSzPts val="2853"/>
              <a:buChar char="•"/>
            </a:pPr>
            <a:r>
              <a:rPr lang="it-IT" sz="2852"/>
              <a:t>Support to PhD Courses (“summer/winter schools”)</a:t>
            </a:r>
            <a:endParaRPr sz="2852"/>
          </a:p>
          <a:p>
            <a:pPr indent="-409733" lvl="0" marL="457200" rtl="0" algn="l">
              <a:lnSpc>
                <a:spcPct val="115000"/>
              </a:lnSpc>
              <a:spcBef>
                <a:spcPts val="0"/>
              </a:spcBef>
              <a:spcAft>
                <a:spcPts val="0"/>
              </a:spcAft>
              <a:buSzPts val="2853"/>
              <a:buChar char="•"/>
            </a:pPr>
            <a:r>
              <a:rPr lang="it-IT" sz="2852"/>
              <a:t>Support to </a:t>
            </a:r>
            <a:r>
              <a:rPr lang="it-IT" sz="2852"/>
              <a:t>university-level </a:t>
            </a:r>
            <a:r>
              <a:rPr lang="it-IT" sz="2852"/>
              <a:t>masters</a:t>
            </a:r>
            <a:endParaRPr sz="2852"/>
          </a:p>
          <a:p>
            <a:pPr indent="-409733" lvl="0" marL="457200" rtl="0" algn="l">
              <a:lnSpc>
                <a:spcPct val="115000"/>
              </a:lnSpc>
              <a:spcBef>
                <a:spcPts val="0"/>
              </a:spcBef>
              <a:spcAft>
                <a:spcPts val="0"/>
              </a:spcAft>
              <a:buSzPts val="2853"/>
              <a:buChar char="•"/>
            </a:pPr>
            <a:r>
              <a:rPr lang="it-IT" sz="2852"/>
              <a:t>Classes on entrepreneurship tailored to </a:t>
            </a:r>
            <a:r>
              <a:rPr lang="it-IT" sz="2852"/>
              <a:t>undergraduates, graduates, PhD students, and PhD</a:t>
            </a:r>
            <a:endParaRPr sz="2852"/>
          </a:p>
          <a:p>
            <a:pPr indent="-409733" lvl="0" marL="457200" rtl="0" algn="l">
              <a:lnSpc>
                <a:spcPct val="115000"/>
              </a:lnSpc>
              <a:spcBef>
                <a:spcPts val="0"/>
              </a:spcBef>
              <a:spcAft>
                <a:spcPts val="0"/>
              </a:spcAft>
              <a:buSzPts val="2853"/>
              <a:buChar char="•"/>
            </a:pPr>
            <a:r>
              <a:rPr lang="it-IT" sz="2852"/>
              <a:t>Advanced training for </a:t>
            </a:r>
            <a:r>
              <a:rPr lang="it-IT" sz="2852"/>
              <a:t>employees/</a:t>
            </a:r>
            <a:r>
              <a:rPr lang="it-IT" sz="2852"/>
              <a:t>practitioners on selected topics (e.g. QKD, applied crypto, legal aspects, …)</a:t>
            </a:r>
            <a:endParaRPr sz="2852"/>
          </a:p>
          <a:p>
            <a:pPr indent="-409733" lvl="0" marL="457200" rtl="0" algn="l">
              <a:lnSpc>
                <a:spcPct val="115000"/>
              </a:lnSpc>
              <a:spcBef>
                <a:spcPts val="0"/>
              </a:spcBef>
              <a:spcAft>
                <a:spcPts val="0"/>
              </a:spcAft>
              <a:buSzPts val="2853"/>
              <a:buChar char="•"/>
            </a:pPr>
            <a:r>
              <a:rPr lang="it-IT" sz="2852"/>
              <a:t>Train the trainers</a:t>
            </a:r>
            <a:endParaRPr i="1" sz="2852"/>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4"/>
          <p:cNvSpPr txBox="1"/>
          <p:nvPr>
            <p:ph type="title"/>
          </p:nvPr>
        </p:nvSpPr>
        <p:spPr>
          <a:xfrm>
            <a:off x="533400" y="1335636"/>
            <a:ext cx="10515600" cy="7800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Clr>
                <a:srgbClr val="B27F47"/>
              </a:buClr>
              <a:buSzPts val="1800"/>
              <a:buFont typeface="Arial"/>
              <a:buNone/>
            </a:pPr>
            <a:r>
              <a:rPr lang="it-IT" sz="3200">
                <a:solidFill>
                  <a:srgbClr val="C55A11"/>
                </a:solidFill>
                <a:latin typeface="Calibri"/>
                <a:ea typeface="Calibri"/>
                <a:cs typeface="Calibri"/>
                <a:sym typeface="Calibri"/>
              </a:rPr>
              <a:t>SERICS (SEcurity and RIghts in the CyberSpace</a:t>
            </a:r>
            <a:r>
              <a:rPr b="0" lang="it-IT" sz="3200">
                <a:solidFill>
                  <a:srgbClr val="C55A11"/>
                </a:solidFill>
                <a:latin typeface="Calibri"/>
                <a:ea typeface="Calibri"/>
                <a:cs typeface="Calibri"/>
                <a:sym typeface="Calibri"/>
              </a:rPr>
              <a:t>)</a:t>
            </a:r>
            <a:endParaRPr/>
          </a:p>
        </p:txBody>
      </p:sp>
      <p:sp>
        <p:nvSpPr>
          <p:cNvPr id="236" name="Google Shape;236;p34"/>
          <p:cNvSpPr txBox="1"/>
          <p:nvPr>
            <p:ph idx="1" type="body"/>
          </p:nvPr>
        </p:nvSpPr>
        <p:spPr>
          <a:xfrm>
            <a:off x="685800" y="2062537"/>
            <a:ext cx="10515600" cy="3885900"/>
          </a:xfrm>
          <a:prstGeom prst="rect">
            <a:avLst/>
          </a:prstGeom>
        </p:spPr>
        <p:txBody>
          <a:bodyPr anchorCtr="0" anchor="t" bIns="45700" lIns="91425" spcFirstLastPara="1" rIns="91425" wrap="square" tIns="45700">
            <a:normAutofit/>
          </a:bodyPr>
          <a:lstStyle/>
          <a:p>
            <a:pPr indent="-431800" lvl="0" marL="457200" rtl="0" algn="l">
              <a:lnSpc>
                <a:spcPct val="115000"/>
              </a:lnSpc>
              <a:spcBef>
                <a:spcPts val="0"/>
              </a:spcBef>
              <a:spcAft>
                <a:spcPts val="0"/>
              </a:spcAft>
              <a:buSzPts val="3200"/>
              <a:buFont typeface="Calibri"/>
              <a:buChar char="●"/>
            </a:pPr>
            <a:r>
              <a:rPr b="1" lang="it-IT" sz="3200">
                <a:latin typeface="Calibri"/>
                <a:ea typeface="Calibri"/>
                <a:cs typeface="Calibri"/>
                <a:sym typeface="Calibri"/>
              </a:rPr>
              <a:t>Partenariato Esteso</a:t>
            </a:r>
            <a:r>
              <a:rPr lang="it-IT" sz="3200">
                <a:latin typeface="Calibri"/>
                <a:ea typeface="Calibri"/>
                <a:cs typeface="Calibri"/>
                <a:sym typeface="Calibri"/>
              </a:rPr>
              <a:t> relativo a “</a:t>
            </a:r>
            <a:r>
              <a:rPr lang="it-IT" sz="3200" u="sng">
                <a:latin typeface="Calibri"/>
                <a:ea typeface="Calibri"/>
                <a:cs typeface="Calibri"/>
                <a:sym typeface="Calibri"/>
              </a:rPr>
              <a:t>Tematica 7. Cybersecurity, nuove tecnologie e tutela dei diritti</a:t>
            </a:r>
            <a:r>
              <a:rPr lang="it-IT" sz="3200">
                <a:latin typeface="Calibri"/>
                <a:ea typeface="Calibri"/>
                <a:cs typeface="Calibri"/>
                <a:sym typeface="Calibri"/>
              </a:rPr>
              <a:t>”</a:t>
            </a:r>
            <a:endParaRPr sz="3200">
              <a:latin typeface="Calibri"/>
              <a:ea typeface="Calibri"/>
              <a:cs typeface="Calibri"/>
              <a:sym typeface="Calibri"/>
            </a:endParaRPr>
          </a:p>
          <a:p>
            <a:pPr indent="-431800" lvl="0" marL="457200" rtl="0" algn="l">
              <a:lnSpc>
                <a:spcPct val="115000"/>
              </a:lnSpc>
              <a:spcBef>
                <a:spcPts val="0"/>
              </a:spcBef>
              <a:spcAft>
                <a:spcPts val="0"/>
              </a:spcAft>
              <a:buSzPts val="3200"/>
              <a:buFont typeface="Calibri"/>
              <a:buChar char="●"/>
            </a:pPr>
            <a:r>
              <a:rPr lang="it-IT" sz="3200">
                <a:latin typeface="Calibri"/>
                <a:ea typeface="Calibri"/>
                <a:cs typeface="Calibri"/>
                <a:sym typeface="Calibri"/>
              </a:rPr>
              <a:t>Soggetto attuatore: Fondazione SERICS </a:t>
            </a:r>
            <a:endParaRPr sz="3200">
              <a:latin typeface="Calibri"/>
              <a:ea typeface="Calibri"/>
              <a:cs typeface="Calibri"/>
              <a:sym typeface="Calibri"/>
            </a:endParaRPr>
          </a:p>
          <a:p>
            <a:pPr indent="-431800" lvl="0" marL="457200" rtl="0" algn="l">
              <a:lnSpc>
                <a:spcPct val="115000"/>
              </a:lnSpc>
              <a:spcBef>
                <a:spcPts val="0"/>
              </a:spcBef>
              <a:spcAft>
                <a:spcPts val="0"/>
              </a:spcAft>
              <a:buSzPts val="3200"/>
              <a:buFont typeface="Calibri"/>
              <a:buChar char="●"/>
            </a:pPr>
            <a:r>
              <a:rPr lang="it-IT" sz="2900">
                <a:latin typeface="Calibri"/>
                <a:ea typeface="Calibri"/>
                <a:cs typeface="Calibri"/>
                <a:sym typeface="Calibri"/>
              </a:rPr>
              <a:t>Start: </a:t>
            </a:r>
            <a:r>
              <a:rPr b="1" lang="it-IT" sz="2900">
                <a:latin typeface="Calibri"/>
                <a:ea typeface="Calibri"/>
                <a:cs typeface="Calibri"/>
                <a:sym typeface="Calibri"/>
              </a:rPr>
              <a:t>Jan 1, 2023</a:t>
            </a:r>
            <a:endParaRPr b="1" sz="2900">
              <a:latin typeface="Calibri"/>
              <a:ea typeface="Calibri"/>
              <a:cs typeface="Calibri"/>
              <a:sym typeface="Calibri"/>
            </a:endParaRPr>
          </a:p>
          <a:p>
            <a:pPr indent="-431800" lvl="0" marL="457200" rtl="0" algn="l">
              <a:lnSpc>
                <a:spcPct val="115000"/>
              </a:lnSpc>
              <a:spcBef>
                <a:spcPts val="0"/>
              </a:spcBef>
              <a:spcAft>
                <a:spcPts val="0"/>
              </a:spcAft>
              <a:buSzPts val="3200"/>
              <a:buFont typeface="Calibri"/>
              <a:buChar char="●"/>
            </a:pPr>
            <a:r>
              <a:rPr lang="it-IT" sz="2900">
                <a:latin typeface="Calibri"/>
                <a:ea typeface="Calibri"/>
                <a:cs typeface="Calibri"/>
                <a:sym typeface="Calibri"/>
              </a:rPr>
              <a:t>Duration: </a:t>
            </a:r>
            <a:r>
              <a:rPr b="1" lang="it-IT" sz="2900">
                <a:latin typeface="Calibri"/>
                <a:ea typeface="Calibri"/>
                <a:cs typeface="Calibri"/>
                <a:sym typeface="Calibri"/>
              </a:rPr>
              <a:t>3 years</a:t>
            </a:r>
            <a:endParaRPr sz="3300">
              <a:latin typeface="Calibri"/>
              <a:ea typeface="Calibri"/>
              <a:cs typeface="Calibri"/>
              <a:sym typeface="Calibri"/>
            </a:endParaRPr>
          </a:p>
          <a:p>
            <a:pPr indent="0" lvl="0" marL="0" rtl="0" algn="l">
              <a:spcBef>
                <a:spcPts val="1000"/>
              </a:spcBef>
              <a:spcAft>
                <a:spcPts val="0"/>
              </a:spcAft>
              <a:buNone/>
            </a:pPr>
            <a:r>
              <a:t/>
            </a:r>
            <a:endParaRPr/>
          </a:p>
        </p:txBody>
      </p:sp>
      <p:sp>
        <p:nvSpPr>
          <p:cNvPr id="237" name="Google Shape;237;p34"/>
          <p:cNvSpPr txBox="1"/>
          <p:nvPr/>
        </p:nvSpPr>
        <p:spPr>
          <a:xfrm>
            <a:off x="5515200" y="3958075"/>
            <a:ext cx="6503700" cy="2586000"/>
          </a:xfrm>
          <a:prstGeom prst="rect">
            <a:avLst/>
          </a:prstGeom>
          <a:solidFill>
            <a:srgbClr val="C9DAF8"/>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i="1" lang="it-IT" sz="1950">
                <a:solidFill>
                  <a:srgbClr val="0F0F0F"/>
                </a:solidFill>
              </a:rPr>
              <a:t>Avviso Pubblico “per la presentazione di Proposte di intervento per la creazione di “Partenariati estesi alle università, ai centri di ricerca, alle aziende per il finanziamento di progetti di ricerca di base” – nell’ambito del PNRR, Missione 4 “Istruzione e ricerca” – Componente 2 “Dalla ricerca all’impresa” – Investimento 1.3, finanziato dall’Unione europea – NextGenerationEU</a:t>
            </a:r>
            <a:r>
              <a:rPr lang="it-IT" sz="1950">
                <a:solidFill>
                  <a:srgbClr val="0F0F0F"/>
                </a:solidFill>
              </a:rPr>
              <a:t> – Avviso nr. 341 del 15.3.2022.</a:t>
            </a:r>
            <a:endParaRPr sz="34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grpSp>
        <p:nvGrpSpPr>
          <p:cNvPr id="243" name="Google Shape;243;p35"/>
          <p:cNvGrpSpPr/>
          <p:nvPr/>
        </p:nvGrpSpPr>
        <p:grpSpPr>
          <a:xfrm>
            <a:off x="1457325" y="1543051"/>
            <a:ext cx="9972735" cy="4738800"/>
            <a:chOff x="0" y="0"/>
            <a:chExt cx="9972735" cy="4738800"/>
          </a:xfrm>
        </p:grpSpPr>
        <p:cxnSp>
          <p:nvCxnSpPr>
            <p:cNvPr id="244" name="Google Shape;244;p35"/>
            <p:cNvCxnSpPr/>
            <p:nvPr/>
          </p:nvCxnSpPr>
          <p:spPr>
            <a:xfrm>
              <a:off x="0" y="0"/>
              <a:ext cx="9972600" cy="0"/>
            </a:xfrm>
            <a:prstGeom prst="straightConnector1">
              <a:avLst/>
            </a:prstGeom>
            <a:solidFill>
              <a:srgbClr val="AC5A20"/>
            </a:solidFill>
            <a:ln cap="flat" cmpd="sng" w="25400">
              <a:solidFill>
                <a:srgbClr val="AC5A20"/>
              </a:solidFill>
              <a:prstDash val="solid"/>
              <a:round/>
              <a:headEnd len="sm" w="sm" type="none"/>
              <a:tailEnd len="sm" w="sm" type="none"/>
            </a:ln>
          </p:spPr>
        </p:cxnSp>
        <p:sp>
          <p:nvSpPr>
            <p:cNvPr id="245" name="Google Shape;245;p35"/>
            <p:cNvSpPr/>
            <p:nvPr/>
          </p:nvSpPr>
          <p:spPr>
            <a:xfrm>
              <a:off x="0" y="0"/>
              <a:ext cx="1994400" cy="473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5"/>
            <p:cNvSpPr txBox="1"/>
            <p:nvPr/>
          </p:nvSpPr>
          <p:spPr>
            <a:xfrm>
              <a:off x="0" y="0"/>
              <a:ext cx="1994400" cy="4738800"/>
            </a:xfrm>
            <a:prstGeom prst="rect">
              <a:avLst/>
            </a:prstGeom>
            <a:noFill/>
            <a:ln>
              <a:noFill/>
            </a:ln>
          </p:spPr>
          <p:txBody>
            <a:bodyPr anchorCtr="0" anchor="t" bIns="121900" lIns="121900" spcFirstLastPara="1" rIns="121900" wrap="square" tIns="121900">
              <a:noAutofit/>
            </a:bodyPr>
            <a:lstStyle/>
            <a:p>
              <a:pPr indent="0" lvl="0" marL="0" marR="0" rtl="0" algn="l">
                <a:lnSpc>
                  <a:spcPct val="90000"/>
                </a:lnSpc>
                <a:spcBef>
                  <a:spcPts val="1120"/>
                </a:spcBef>
                <a:spcAft>
                  <a:spcPts val="0"/>
                </a:spcAft>
                <a:buClr>
                  <a:srgbClr val="000000"/>
                </a:buClr>
                <a:buSzPts val="3200"/>
                <a:buFont typeface="Arial"/>
                <a:buNone/>
              </a:pPr>
              <a:r>
                <a:rPr b="1" lang="it-IT" sz="3200"/>
                <a:t>Key data</a:t>
              </a:r>
              <a:endParaRPr b="0" i="0" sz="2600" u="none" cap="none" strike="noStrike">
                <a:solidFill>
                  <a:srgbClr val="000000"/>
                </a:solidFill>
                <a:latin typeface="Arial"/>
                <a:ea typeface="Arial"/>
                <a:cs typeface="Arial"/>
                <a:sym typeface="Arial"/>
              </a:endParaRPr>
            </a:p>
          </p:txBody>
        </p:sp>
        <p:sp>
          <p:nvSpPr>
            <p:cNvPr id="247" name="Google Shape;247;p35"/>
            <p:cNvSpPr/>
            <p:nvPr/>
          </p:nvSpPr>
          <p:spPr>
            <a:xfrm>
              <a:off x="2144125" y="31988"/>
              <a:ext cx="7828500" cy="63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5"/>
            <p:cNvSpPr txBox="1"/>
            <p:nvPr/>
          </p:nvSpPr>
          <p:spPr>
            <a:xfrm>
              <a:off x="2144125" y="31988"/>
              <a:ext cx="7828500" cy="639900"/>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1" lang="it-IT" sz="2000">
                  <a:solidFill>
                    <a:schemeClr val="dk1"/>
                  </a:solidFill>
                </a:rPr>
                <a:t>27</a:t>
              </a:r>
              <a:r>
                <a:rPr lang="it-IT" sz="2000">
                  <a:solidFill>
                    <a:schemeClr val="dk1"/>
                  </a:solidFill>
                </a:rPr>
                <a:t> Research Projects</a:t>
              </a:r>
              <a:endParaRPr/>
            </a:p>
          </p:txBody>
        </p:sp>
        <p:cxnSp>
          <p:nvCxnSpPr>
            <p:cNvPr id="249" name="Google Shape;249;p35"/>
            <p:cNvCxnSpPr/>
            <p:nvPr/>
          </p:nvCxnSpPr>
          <p:spPr>
            <a:xfrm>
              <a:off x="1994535" y="671762"/>
              <a:ext cx="7978200" cy="0"/>
            </a:xfrm>
            <a:prstGeom prst="straightConnector1">
              <a:avLst/>
            </a:prstGeom>
            <a:solidFill>
              <a:schemeClr val="accent2"/>
            </a:solidFill>
            <a:ln cap="flat" cmpd="sng" w="25400">
              <a:solidFill>
                <a:schemeClr val="accent2"/>
              </a:solidFill>
              <a:prstDash val="solid"/>
              <a:round/>
              <a:headEnd len="sm" w="sm" type="none"/>
              <a:tailEnd len="sm" w="sm" type="none"/>
            </a:ln>
          </p:spPr>
        </p:cxnSp>
        <p:sp>
          <p:nvSpPr>
            <p:cNvPr id="250" name="Google Shape;250;p35"/>
            <p:cNvSpPr/>
            <p:nvPr/>
          </p:nvSpPr>
          <p:spPr>
            <a:xfrm>
              <a:off x="2144125" y="703751"/>
              <a:ext cx="7828500" cy="63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5"/>
            <p:cNvSpPr txBox="1"/>
            <p:nvPr/>
          </p:nvSpPr>
          <p:spPr>
            <a:xfrm>
              <a:off x="2144125" y="703751"/>
              <a:ext cx="7828500" cy="639900"/>
            </a:xfrm>
            <a:prstGeom prst="rect">
              <a:avLst/>
            </a:prstGeom>
            <a:noFill/>
            <a:ln>
              <a:noFill/>
            </a:ln>
          </p:spPr>
          <p:txBody>
            <a:bodyPr anchorCtr="0" anchor="t" bIns="76200" lIns="76200" spcFirstLastPara="1" rIns="76200" wrap="square" tIns="76200">
              <a:noAutofit/>
            </a:bodyPr>
            <a:lstStyle/>
            <a:p>
              <a:pPr indent="0" lvl="0" marL="0" rtl="0" algn="l">
                <a:lnSpc>
                  <a:spcPct val="90000"/>
                </a:lnSpc>
                <a:spcBef>
                  <a:spcPts val="0"/>
                </a:spcBef>
                <a:spcAft>
                  <a:spcPts val="0"/>
                </a:spcAft>
                <a:buClr>
                  <a:schemeClr val="dk1"/>
                </a:buClr>
                <a:buSzPts val="2000"/>
                <a:buFont typeface="Arial"/>
                <a:buNone/>
              </a:pPr>
              <a:r>
                <a:rPr b="1" lang="it-IT" sz="2000">
                  <a:solidFill>
                    <a:schemeClr val="dk1"/>
                  </a:solidFill>
                </a:rPr>
                <a:t>126</a:t>
              </a:r>
              <a:r>
                <a:rPr lang="it-IT" sz="2000">
                  <a:solidFill>
                    <a:schemeClr val="dk1"/>
                  </a:solidFill>
                </a:rPr>
                <a:t> new researchers</a:t>
              </a:r>
              <a:endParaRPr b="0" i="0" sz="2000" u="none" cap="none" strike="noStrike">
                <a:solidFill>
                  <a:srgbClr val="000000"/>
                </a:solidFill>
                <a:latin typeface="Arial"/>
                <a:ea typeface="Arial"/>
                <a:cs typeface="Arial"/>
                <a:sym typeface="Arial"/>
              </a:endParaRPr>
            </a:p>
          </p:txBody>
        </p:sp>
        <p:cxnSp>
          <p:nvCxnSpPr>
            <p:cNvPr id="252" name="Google Shape;252;p35"/>
            <p:cNvCxnSpPr/>
            <p:nvPr/>
          </p:nvCxnSpPr>
          <p:spPr>
            <a:xfrm>
              <a:off x="1994535" y="1343525"/>
              <a:ext cx="7978200" cy="0"/>
            </a:xfrm>
            <a:prstGeom prst="straightConnector1">
              <a:avLst/>
            </a:prstGeom>
            <a:solidFill>
              <a:schemeClr val="accent2"/>
            </a:solidFill>
            <a:ln cap="flat" cmpd="sng" w="25400">
              <a:solidFill>
                <a:schemeClr val="accent2"/>
              </a:solidFill>
              <a:prstDash val="solid"/>
              <a:round/>
              <a:headEnd len="sm" w="sm" type="none"/>
              <a:tailEnd len="sm" w="sm" type="none"/>
            </a:ln>
          </p:spPr>
        </p:cxnSp>
        <p:sp>
          <p:nvSpPr>
            <p:cNvPr id="253" name="Google Shape;253;p35"/>
            <p:cNvSpPr/>
            <p:nvPr/>
          </p:nvSpPr>
          <p:spPr>
            <a:xfrm>
              <a:off x="2144125" y="1299314"/>
              <a:ext cx="7828500" cy="63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5"/>
            <p:cNvSpPr txBox="1"/>
            <p:nvPr/>
          </p:nvSpPr>
          <p:spPr>
            <a:xfrm>
              <a:off x="2144125" y="1451714"/>
              <a:ext cx="7828500" cy="639900"/>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1" lang="it-IT" sz="2000">
                  <a:solidFill>
                    <a:schemeClr val="dk1"/>
                  </a:solidFill>
                </a:rPr>
                <a:t>114M€</a:t>
              </a:r>
              <a:r>
                <a:rPr lang="it-IT" sz="2000">
                  <a:solidFill>
                    <a:schemeClr val="dk1"/>
                  </a:solidFill>
                </a:rPr>
                <a:t> funding</a:t>
              </a:r>
              <a:endParaRPr/>
            </a:p>
          </p:txBody>
        </p:sp>
        <p:cxnSp>
          <p:nvCxnSpPr>
            <p:cNvPr id="255" name="Google Shape;255;p35"/>
            <p:cNvCxnSpPr/>
            <p:nvPr/>
          </p:nvCxnSpPr>
          <p:spPr>
            <a:xfrm>
              <a:off x="1994535" y="2015288"/>
              <a:ext cx="7978200" cy="0"/>
            </a:xfrm>
            <a:prstGeom prst="straightConnector1">
              <a:avLst/>
            </a:prstGeom>
            <a:solidFill>
              <a:schemeClr val="accent2"/>
            </a:solidFill>
            <a:ln cap="flat" cmpd="sng" w="25400">
              <a:solidFill>
                <a:schemeClr val="accent2"/>
              </a:solidFill>
              <a:prstDash val="solid"/>
              <a:round/>
              <a:headEnd len="sm" w="sm" type="none"/>
              <a:tailEnd len="sm" w="sm" type="none"/>
            </a:ln>
          </p:spPr>
        </p:cxnSp>
        <p:sp>
          <p:nvSpPr>
            <p:cNvPr id="256" name="Google Shape;256;p35"/>
            <p:cNvSpPr/>
            <p:nvPr/>
          </p:nvSpPr>
          <p:spPr>
            <a:xfrm>
              <a:off x="2144125" y="2047276"/>
              <a:ext cx="7828500" cy="63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5"/>
            <p:cNvSpPr txBox="1"/>
            <p:nvPr/>
          </p:nvSpPr>
          <p:spPr>
            <a:xfrm>
              <a:off x="2144125" y="2047276"/>
              <a:ext cx="7828500" cy="639900"/>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1" lang="it-IT" sz="2000">
                  <a:solidFill>
                    <a:schemeClr val="dk1"/>
                  </a:solidFill>
                </a:rPr>
                <a:t>41,3%</a:t>
              </a:r>
              <a:r>
                <a:rPr lang="it-IT" sz="2000">
                  <a:solidFill>
                    <a:schemeClr val="dk1"/>
                  </a:solidFill>
                </a:rPr>
                <a:t> of budget to the regions of Southern Italy</a:t>
              </a:r>
              <a:endParaRPr/>
            </a:p>
          </p:txBody>
        </p:sp>
        <p:cxnSp>
          <p:nvCxnSpPr>
            <p:cNvPr id="258" name="Google Shape;258;p35"/>
            <p:cNvCxnSpPr/>
            <p:nvPr/>
          </p:nvCxnSpPr>
          <p:spPr>
            <a:xfrm>
              <a:off x="1994535" y="2687050"/>
              <a:ext cx="7978200" cy="0"/>
            </a:xfrm>
            <a:prstGeom prst="straightConnector1">
              <a:avLst/>
            </a:prstGeom>
            <a:solidFill>
              <a:schemeClr val="accent2"/>
            </a:solidFill>
            <a:ln cap="flat" cmpd="sng" w="25400">
              <a:solidFill>
                <a:schemeClr val="accent2"/>
              </a:solidFill>
              <a:prstDash val="solid"/>
              <a:round/>
              <a:headEnd len="sm" w="sm" type="none"/>
              <a:tailEnd len="sm" w="sm" type="none"/>
            </a:ln>
          </p:spPr>
        </p:cxnSp>
        <p:sp>
          <p:nvSpPr>
            <p:cNvPr id="259" name="Google Shape;259;p35"/>
            <p:cNvSpPr/>
            <p:nvPr/>
          </p:nvSpPr>
          <p:spPr>
            <a:xfrm>
              <a:off x="2144125" y="2719039"/>
              <a:ext cx="7828500" cy="63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5"/>
            <p:cNvSpPr txBox="1"/>
            <p:nvPr/>
          </p:nvSpPr>
          <p:spPr>
            <a:xfrm>
              <a:off x="2144125" y="2719039"/>
              <a:ext cx="7828500" cy="639900"/>
            </a:xfrm>
            <a:prstGeom prst="rect">
              <a:avLst/>
            </a:prstGeom>
            <a:noFill/>
            <a:ln>
              <a:noFill/>
            </a:ln>
          </p:spPr>
          <p:txBody>
            <a:bodyPr anchorCtr="0" anchor="t" bIns="76200" lIns="76200" spcFirstLastPara="1" rIns="76200" wrap="square" tIns="76200">
              <a:noAutofit/>
            </a:bodyPr>
            <a:lstStyle/>
            <a:p>
              <a:pPr indent="0" lvl="0" marL="0" rtl="0" algn="l">
                <a:lnSpc>
                  <a:spcPct val="90000"/>
                </a:lnSpc>
                <a:spcBef>
                  <a:spcPts val="0"/>
                </a:spcBef>
                <a:spcAft>
                  <a:spcPts val="0"/>
                </a:spcAft>
                <a:buClr>
                  <a:schemeClr val="dk1"/>
                </a:buClr>
                <a:buSzPts val="2000"/>
                <a:buFont typeface="Arial"/>
                <a:buNone/>
              </a:pPr>
              <a:r>
                <a:rPr b="1" lang="it-IT" sz="2000">
                  <a:solidFill>
                    <a:schemeClr val="dk1"/>
                  </a:solidFill>
                </a:rPr>
                <a:t>20%</a:t>
              </a:r>
              <a:r>
                <a:rPr lang="it-IT" sz="2000">
                  <a:solidFill>
                    <a:schemeClr val="dk1"/>
                  </a:solidFill>
                </a:rPr>
                <a:t> of budget for </a:t>
              </a:r>
              <a:r>
                <a:rPr b="1" lang="it-IT" sz="2000">
                  <a:solidFill>
                    <a:schemeClr val="dk1"/>
                  </a:solidFill>
                </a:rPr>
                <a:t>(Research) Open Calls</a:t>
              </a:r>
              <a:endParaRPr b="0" i="0" sz="2000" u="none" cap="none" strike="noStrike">
                <a:solidFill>
                  <a:srgbClr val="000000"/>
                </a:solidFill>
                <a:latin typeface="Arial"/>
                <a:ea typeface="Arial"/>
                <a:cs typeface="Arial"/>
                <a:sym typeface="Arial"/>
              </a:endParaRPr>
            </a:p>
          </p:txBody>
        </p:sp>
        <p:cxnSp>
          <p:nvCxnSpPr>
            <p:cNvPr id="261" name="Google Shape;261;p35"/>
            <p:cNvCxnSpPr/>
            <p:nvPr/>
          </p:nvCxnSpPr>
          <p:spPr>
            <a:xfrm>
              <a:off x="1994535" y="3358813"/>
              <a:ext cx="7978200" cy="0"/>
            </a:xfrm>
            <a:prstGeom prst="straightConnector1">
              <a:avLst/>
            </a:prstGeom>
            <a:solidFill>
              <a:schemeClr val="accent2"/>
            </a:solidFill>
            <a:ln cap="flat" cmpd="sng" w="25400">
              <a:solidFill>
                <a:schemeClr val="accent2"/>
              </a:solidFill>
              <a:prstDash val="solid"/>
              <a:round/>
              <a:headEnd len="sm" w="sm" type="none"/>
              <a:tailEnd len="sm" w="sm" type="none"/>
            </a:ln>
          </p:spPr>
        </p:cxnSp>
        <p:sp>
          <p:nvSpPr>
            <p:cNvPr id="262" name="Google Shape;262;p35"/>
            <p:cNvSpPr/>
            <p:nvPr/>
          </p:nvSpPr>
          <p:spPr>
            <a:xfrm>
              <a:off x="2144125" y="3390802"/>
              <a:ext cx="7828500" cy="63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5"/>
            <p:cNvSpPr txBox="1"/>
            <p:nvPr/>
          </p:nvSpPr>
          <p:spPr>
            <a:xfrm>
              <a:off x="2144125" y="3390802"/>
              <a:ext cx="7828500" cy="639900"/>
            </a:xfrm>
            <a:prstGeom prst="rect">
              <a:avLst/>
            </a:prstGeom>
            <a:noFill/>
            <a:ln>
              <a:noFill/>
            </a:ln>
          </p:spPr>
          <p:txBody>
            <a:bodyPr anchorCtr="0" anchor="t" bIns="76200" lIns="76200" spcFirstLastPara="1" rIns="76200" wrap="square" tIns="76200">
              <a:noAutofit/>
            </a:bodyPr>
            <a:lstStyle/>
            <a:p>
              <a:pPr indent="0" lvl="0" marL="0" rtl="0" algn="l">
                <a:lnSpc>
                  <a:spcPct val="90000"/>
                </a:lnSpc>
                <a:spcBef>
                  <a:spcPts val="0"/>
                </a:spcBef>
                <a:spcAft>
                  <a:spcPts val="0"/>
                </a:spcAft>
                <a:buClr>
                  <a:schemeClr val="dk1"/>
                </a:buClr>
                <a:buSzPts val="2000"/>
                <a:buFont typeface="Arial"/>
                <a:buNone/>
              </a:pPr>
              <a:r>
                <a:rPr b="1" lang="it-IT" sz="2000">
                  <a:solidFill>
                    <a:schemeClr val="dk1"/>
                  </a:solidFill>
                </a:rPr>
                <a:t>6%</a:t>
              </a:r>
              <a:r>
                <a:rPr lang="it-IT" sz="2000">
                  <a:solidFill>
                    <a:schemeClr val="dk1"/>
                  </a:solidFill>
                </a:rPr>
                <a:t> of budget for </a:t>
              </a:r>
              <a:r>
                <a:rPr b="1" lang="it-IT" sz="2000">
                  <a:solidFill>
                    <a:schemeClr val="dk1"/>
                  </a:solidFill>
                </a:rPr>
                <a:t>Innovation Open Calls</a:t>
              </a:r>
              <a:endParaRPr/>
            </a:p>
          </p:txBody>
        </p:sp>
        <p:cxnSp>
          <p:nvCxnSpPr>
            <p:cNvPr id="264" name="Google Shape;264;p35"/>
            <p:cNvCxnSpPr/>
            <p:nvPr/>
          </p:nvCxnSpPr>
          <p:spPr>
            <a:xfrm>
              <a:off x="1994535" y="4030576"/>
              <a:ext cx="7978200" cy="0"/>
            </a:xfrm>
            <a:prstGeom prst="straightConnector1">
              <a:avLst/>
            </a:prstGeom>
            <a:solidFill>
              <a:schemeClr val="accent2"/>
            </a:solidFill>
            <a:ln cap="flat" cmpd="sng" w="25400">
              <a:solidFill>
                <a:schemeClr val="accent2"/>
              </a:solidFill>
              <a:prstDash val="solid"/>
              <a:round/>
              <a:headEnd len="sm" w="sm" type="none"/>
              <a:tailEnd len="sm" w="sm" type="none"/>
            </a:ln>
          </p:spPr>
        </p:cxnSp>
        <p:sp>
          <p:nvSpPr>
            <p:cNvPr id="265" name="Google Shape;265;p35"/>
            <p:cNvSpPr/>
            <p:nvPr/>
          </p:nvSpPr>
          <p:spPr>
            <a:xfrm>
              <a:off x="2144125" y="4062565"/>
              <a:ext cx="7828500" cy="63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5"/>
            <p:cNvSpPr txBox="1"/>
            <p:nvPr/>
          </p:nvSpPr>
          <p:spPr>
            <a:xfrm>
              <a:off x="2144125" y="4062565"/>
              <a:ext cx="7828500" cy="639900"/>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1" i="0" lang="it-IT" sz="2000" u="none" cap="none" strike="noStrike">
                  <a:solidFill>
                    <a:schemeClr val="dk1"/>
                  </a:solidFill>
                  <a:latin typeface="Arial"/>
                  <a:ea typeface="Arial"/>
                  <a:cs typeface="Arial"/>
                  <a:sym typeface="Arial"/>
                </a:rPr>
                <a:t>5%</a:t>
              </a:r>
              <a:r>
                <a:rPr b="0" i="0" lang="it-IT" sz="2000" u="none" cap="none" strike="noStrike">
                  <a:solidFill>
                    <a:schemeClr val="dk1"/>
                  </a:solidFill>
                  <a:latin typeface="Arial"/>
                  <a:ea typeface="Arial"/>
                  <a:cs typeface="Arial"/>
                  <a:sym typeface="Arial"/>
                </a:rPr>
                <a:t> </a:t>
              </a:r>
              <a:r>
                <a:rPr lang="it-IT" sz="2000">
                  <a:solidFill>
                    <a:schemeClr val="dk1"/>
                  </a:solidFill>
                </a:rPr>
                <a:t>of budget for </a:t>
              </a:r>
              <a:r>
                <a:rPr b="1" lang="it-IT" sz="2000"/>
                <a:t>Cybersecurity Academy</a:t>
              </a:r>
              <a:endParaRPr b="1" i="0" sz="2000" u="none" cap="none" strike="noStrike">
                <a:solidFill>
                  <a:srgbClr val="000000"/>
                </a:solidFill>
              </a:endParaRPr>
            </a:p>
          </p:txBody>
        </p:sp>
        <p:cxnSp>
          <p:nvCxnSpPr>
            <p:cNvPr id="267" name="Google Shape;267;p35"/>
            <p:cNvCxnSpPr/>
            <p:nvPr/>
          </p:nvCxnSpPr>
          <p:spPr>
            <a:xfrm>
              <a:off x="1994535" y="4702339"/>
              <a:ext cx="7978200" cy="0"/>
            </a:xfrm>
            <a:prstGeom prst="straightConnector1">
              <a:avLst/>
            </a:prstGeom>
            <a:solidFill>
              <a:schemeClr val="accent2"/>
            </a:solidFill>
            <a:ln cap="flat" cmpd="sng" w="25400">
              <a:solidFill>
                <a:schemeClr val="accent2"/>
              </a:solidFill>
              <a:prstDash val="solid"/>
              <a:round/>
              <a:headEnd len="sm" w="sm" type="none"/>
              <a:tailEnd len="sm" w="sm" type="none"/>
            </a:ln>
          </p:spPr>
        </p:cxn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6"/>
          <p:cNvSpPr txBox="1"/>
          <p:nvPr>
            <p:ph type="title"/>
          </p:nvPr>
        </p:nvSpPr>
        <p:spPr>
          <a:xfrm>
            <a:off x="665018" y="1363583"/>
            <a:ext cx="8670600" cy="648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B27F47"/>
              </a:buClr>
              <a:buSzPts val="1800"/>
              <a:buNone/>
            </a:pPr>
            <a:r>
              <a:rPr b="1" lang="it-IT"/>
              <a:t>Università e Istituti speciali </a:t>
            </a:r>
            <a:br>
              <a:rPr b="1" lang="it-IT"/>
            </a:br>
            <a:endParaRPr/>
          </a:p>
        </p:txBody>
      </p:sp>
      <p:pic>
        <p:nvPicPr>
          <p:cNvPr descr="Logo Uniba" id="274" name="Google Shape;274;p36"/>
          <p:cNvPicPr preferRelativeResize="0"/>
          <p:nvPr/>
        </p:nvPicPr>
        <p:blipFill rotWithShape="1">
          <a:blip r:embed="rId3">
            <a:alphaModFix/>
          </a:blip>
          <a:srcRect b="0" l="0" r="0" t="0"/>
          <a:stretch/>
        </p:blipFill>
        <p:spPr>
          <a:xfrm>
            <a:off x="5429813" y="2051375"/>
            <a:ext cx="1579141" cy="1266125"/>
          </a:xfrm>
          <a:prstGeom prst="rect">
            <a:avLst/>
          </a:prstGeom>
          <a:noFill/>
          <a:ln>
            <a:noFill/>
          </a:ln>
        </p:spPr>
      </p:pic>
      <p:pic>
        <p:nvPicPr>
          <p:cNvPr id="275" name="Google Shape;275;p36"/>
          <p:cNvPicPr preferRelativeResize="0"/>
          <p:nvPr/>
        </p:nvPicPr>
        <p:blipFill rotWithShape="1">
          <a:blip r:embed="rId4">
            <a:alphaModFix/>
          </a:blip>
          <a:srcRect b="0" l="0" r="0" t="0"/>
          <a:stretch/>
        </p:blipFill>
        <p:spPr>
          <a:xfrm>
            <a:off x="899727" y="3947650"/>
            <a:ext cx="2566259" cy="768900"/>
          </a:xfrm>
          <a:prstGeom prst="rect">
            <a:avLst/>
          </a:prstGeom>
          <a:noFill/>
          <a:ln>
            <a:noFill/>
          </a:ln>
        </p:spPr>
      </p:pic>
      <p:pic>
        <p:nvPicPr>
          <p:cNvPr id="276" name="Google Shape;276;p36"/>
          <p:cNvPicPr preferRelativeResize="0"/>
          <p:nvPr/>
        </p:nvPicPr>
        <p:blipFill rotWithShape="1">
          <a:blip r:embed="rId5">
            <a:alphaModFix/>
          </a:blip>
          <a:srcRect b="0" l="0" r="0" t="0"/>
          <a:stretch/>
        </p:blipFill>
        <p:spPr>
          <a:xfrm>
            <a:off x="3710648" y="4987292"/>
            <a:ext cx="2013927" cy="887409"/>
          </a:xfrm>
          <a:prstGeom prst="rect">
            <a:avLst/>
          </a:prstGeom>
          <a:noFill/>
          <a:ln>
            <a:noFill/>
          </a:ln>
        </p:spPr>
      </p:pic>
      <p:pic>
        <p:nvPicPr>
          <p:cNvPr id="277" name="Google Shape;277;p36"/>
          <p:cNvPicPr preferRelativeResize="0"/>
          <p:nvPr/>
        </p:nvPicPr>
        <p:blipFill rotWithShape="1">
          <a:blip r:embed="rId6">
            <a:alphaModFix/>
          </a:blip>
          <a:srcRect b="0" l="0" r="0" t="0"/>
          <a:stretch/>
        </p:blipFill>
        <p:spPr>
          <a:xfrm>
            <a:off x="10361575" y="1828000"/>
            <a:ext cx="1224901" cy="1550400"/>
          </a:xfrm>
          <a:prstGeom prst="rect">
            <a:avLst/>
          </a:prstGeom>
          <a:noFill/>
          <a:ln>
            <a:noFill/>
          </a:ln>
        </p:spPr>
      </p:pic>
      <p:pic>
        <p:nvPicPr>
          <p:cNvPr descr="Marchio | Identità visiva" id="278" name="Google Shape;278;p36"/>
          <p:cNvPicPr preferRelativeResize="0"/>
          <p:nvPr/>
        </p:nvPicPr>
        <p:blipFill rotWithShape="1">
          <a:blip r:embed="rId7">
            <a:alphaModFix/>
          </a:blip>
          <a:srcRect b="0" l="21523" r="16979" t="0"/>
          <a:stretch/>
        </p:blipFill>
        <p:spPr>
          <a:xfrm>
            <a:off x="3465975" y="2012175"/>
            <a:ext cx="1429325" cy="1394502"/>
          </a:xfrm>
          <a:prstGeom prst="rect">
            <a:avLst/>
          </a:prstGeom>
          <a:noFill/>
          <a:ln>
            <a:noFill/>
          </a:ln>
        </p:spPr>
      </p:pic>
      <p:pic>
        <p:nvPicPr>
          <p:cNvPr descr="UniBo Università degli studi di Bologna | Guida di ateneo - UnidTest" id="279" name="Google Shape;279;p36"/>
          <p:cNvPicPr preferRelativeResize="0"/>
          <p:nvPr/>
        </p:nvPicPr>
        <p:blipFill rotWithShape="1">
          <a:blip r:embed="rId8">
            <a:alphaModFix/>
          </a:blip>
          <a:srcRect b="0" l="0" r="0" t="0"/>
          <a:stretch/>
        </p:blipFill>
        <p:spPr>
          <a:xfrm>
            <a:off x="7543475" y="1955525"/>
            <a:ext cx="2023774" cy="1246453"/>
          </a:xfrm>
          <a:prstGeom prst="rect">
            <a:avLst/>
          </a:prstGeom>
          <a:noFill/>
          <a:ln>
            <a:noFill/>
          </a:ln>
        </p:spPr>
      </p:pic>
      <p:pic>
        <p:nvPicPr>
          <p:cNvPr descr="Università degli Studi di Milano – albertomartinelli.it" id="280" name="Google Shape;280;p36"/>
          <p:cNvPicPr preferRelativeResize="0"/>
          <p:nvPr/>
        </p:nvPicPr>
        <p:blipFill rotWithShape="1">
          <a:blip r:embed="rId9">
            <a:alphaModFix/>
          </a:blip>
          <a:srcRect b="34009" l="6747" r="6747" t="23541"/>
          <a:stretch/>
        </p:blipFill>
        <p:spPr>
          <a:xfrm>
            <a:off x="4044625" y="3635600"/>
            <a:ext cx="2411180" cy="887400"/>
          </a:xfrm>
          <a:prstGeom prst="rect">
            <a:avLst/>
          </a:prstGeom>
          <a:noFill/>
          <a:ln>
            <a:noFill/>
          </a:ln>
        </p:spPr>
      </p:pic>
      <p:pic>
        <p:nvPicPr>
          <p:cNvPr descr="Immagine coordinata | UNIFI comunica | Università degli ..." id="281" name="Google Shape;281;p36"/>
          <p:cNvPicPr preferRelativeResize="0"/>
          <p:nvPr/>
        </p:nvPicPr>
        <p:blipFill rotWithShape="1">
          <a:blip r:embed="rId10">
            <a:alphaModFix/>
          </a:blip>
          <a:srcRect b="0" l="0" r="0" t="0"/>
          <a:stretch/>
        </p:blipFill>
        <p:spPr>
          <a:xfrm>
            <a:off x="1280600" y="4888740"/>
            <a:ext cx="1804497" cy="1202998"/>
          </a:xfrm>
          <a:prstGeom prst="rect">
            <a:avLst/>
          </a:prstGeom>
          <a:noFill/>
          <a:ln>
            <a:noFill/>
          </a:ln>
        </p:spPr>
      </p:pic>
      <p:pic>
        <p:nvPicPr>
          <p:cNvPr descr="Home" id="282" name="Google Shape;282;p36"/>
          <p:cNvPicPr preferRelativeResize="0"/>
          <p:nvPr/>
        </p:nvPicPr>
        <p:blipFill rotWithShape="1">
          <a:blip r:embed="rId11">
            <a:alphaModFix/>
          </a:blip>
          <a:srcRect b="0" l="0" r="0" t="0"/>
          <a:stretch/>
        </p:blipFill>
        <p:spPr>
          <a:xfrm>
            <a:off x="9420498" y="3631476"/>
            <a:ext cx="2023775" cy="1006925"/>
          </a:xfrm>
          <a:prstGeom prst="rect">
            <a:avLst/>
          </a:prstGeom>
          <a:noFill/>
          <a:ln>
            <a:noFill/>
          </a:ln>
        </p:spPr>
      </p:pic>
      <p:pic>
        <p:nvPicPr>
          <p:cNvPr descr="Scuola Superiore Sant'Anna" id="283" name="Google Shape;283;p36"/>
          <p:cNvPicPr preferRelativeResize="0"/>
          <p:nvPr/>
        </p:nvPicPr>
        <p:blipFill rotWithShape="1">
          <a:blip r:embed="rId12">
            <a:alphaModFix/>
          </a:blip>
          <a:srcRect b="0" l="0" r="0" t="0"/>
          <a:stretch/>
        </p:blipFill>
        <p:spPr>
          <a:xfrm>
            <a:off x="6538412" y="5397383"/>
            <a:ext cx="2367801" cy="731981"/>
          </a:xfrm>
          <a:prstGeom prst="rect">
            <a:avLst/>
          </a:prstGeom>
          <a:noFill/>
          <a:ln>
            <a:noFill/>
          </a:ln>
        </p:spPr>
      </p:pic>
      <p:pic>
        <p:nvPicPr>
          <p:cNvPr descr="Unical | Idemedia" id="284" name="Google Shape;284;p36"/>
          <p:cNvPicPr preferRelativeResize="0"/>
          <p:nvPr/>
        </p:nvPicPr>
        <p:blipFill rotWithShape="1">
          <a:blip r:embed="rId13">
            <a:alphaModFix/>
          </a:blip>
          <a:srcRect b="0" l="0" r="0" t="0"/>
          <a:stretch/>
        </p:blipFill>
        <p:spPr>
          <a:xfrm>
            <a:off x="7100600" y="3754100"/>
            <a:ext cx="1429325" cy="1429325"/>
          </a:xfrm>
          <a:prstGeom prst="rect">
            <a:avLst/>
          </a:prstGeom>
          <a:noFill/>
          <a:ln>
            <a:noFill/>
          </a:ln>
        </p:spPr>
      </p:pic>
      <p:pic>
        <p:nvPicPr>
          <p:cNvPr descr="Università degli Studi di Cagliari - SHARPER Night" id="285" name="Google Shape;285;p36"/>
          <p:cNvPicPr preferRelativeResize="0"/>
          <p:nvPr/>
        </p:nvPicPr>
        <p:blipFill rotWithShape="1">
          <a:blip r:embed="rId14">
            <a:alphaModFix/>
          </a:blip>
          <a:srcRect b="0" l="0" r="0" t="0"/>
          <a:stretch/>
        </p:blipFill>
        <p:spPr>
          <a:xfrm>
            <a:off x="9506551" y="4986777"/>
            <a:ext cx="2013925" cy="1006934"/>
          </a:xfrm>
          <a:prstGeom prst="rect">
            <a:avLst/>
          </a:prstGeom>
          <a:noFill/>
          <a:ln>
            <a:noFill/>
          </a:ln>
        </p:spPr>
      </p:pic>
      <p:pic>
        <p:nvPicPr>
          <p:cNvPr descr="logo-unisa-png - OPI Salerno" id="286" name="Google Shape;286;p36"/>
          <p:cNvPicPr preferRelativeResize="0"/>
          <p:nvPr/>
        </p:nvPicPr>
        <p:blipFill rotWithShape="1">
          <a:blip r:embed="rId15">
            <a:alphaModFix/>
          </a:blip>
          <a:srcRect b="0" l="0" r="0" t="0"/>
          <a:stretch/>
        </p:blipFill>
        <p:spPr>
          <a:xfrm>
            <a:off x="599726" y="2172653"/>
            <a:ext cx="2566250" cy="137227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7"/>
          <p:cNvSpPr txBox="1"/>
          <p:nvPr>
            <p:ph type="title"/>
          </p:nvPr>
        </p:nvSpPr>
        <p:spPr>
          <a:xfrm>
            <a:off x="489527" y="1489433"/>
            <a:ext cx="11379300" cy="648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B27F47"/>
              </a:buClr>
              <a:buSzPts val="1800"/>
              <a:buNone/>
            </a:pPr>
            <a:r>
              <a:rPr b="1" lang="it-IT"/>
              <a:t>Enti di Ricerca</a:t>
            </a:r>
            <a:endParaRPr/>
          </a:p>
        </p:txBody>
      </p:sp>
      <p:pic>
        <p:nvPicPr>
          <p:cNvPr descr="Premio Dosi, scienza da leggere – CNR WebTv – Premio Nazionale di  Divulgazione Scientifica | Giancarlo Dosi" id="293" name="Google Shape;293;p37"/>
          <p:cNvPicPr preferRelativeResize="0"/>
          <p:nvPr/>
        </p:nvPicPr>
        <p:blipFill rotWithShape="1">
          <a:blip r:embed="rId3">
            <a:alphaModFix/>
          </a:blip>
          <a:srcRect b="0" l="0" r="0" t="0"/>
          <a:stretch/>
        </p:blipFill>
        <p:spPr>
          <a:xfrm>
            <a:off x="569429" y="3277775"/>
            <a:ext cx="1302769" cy="1154950"/>
          </a:xfrm>
          <a:prstGeom prst="rect">
            <a:avLst/>
          </a:prstGeom>
          <a:noFill/>
          <a:ln>
            <a:noFill/>
          </a:ln>
        </p:spPr>
      </p:pic>
      <p:pic>
        <p:nvPicPr>
          <p:cNvPr descr="Logo Cini" id="294" name="Google Shape;294;p37"/>
          <p:cNvPicPr preferRelativeResize="0"/>
          <p:nvPr/>
        </p:nvPicPr>
        <p:blipFill rotWithShape="1">
          <a:blip r:embed="rId4">
            <a:alphaModFix/>
          </a:blip>
          <a:srcRect b="0" l="0" r="0" t="0"/>
          <a:stretch/>
        </p:blipFill>
        <p:spPr>
          <a:xfrm>
            <a:off x="614477" y="2273452"/>
            <a:ext cx="1543200" cy="623450"/>
          </a:xfrm>
          <a:prstGeom prst="rect">
            <a:avLst/>
          </a:prstGeom>
          <a:noFill/>
          <a:ln>
            <a:noFill/>
          </a:ln>
        </p:spPr>
      </p:pic>
      <p:pic>
        <p:nvPicPr>
          <p:cNvPr id="295" name="Google Shape;295;p37"/>
          <p:cNvPicPr preferRelativeResize="0"/>
          <p:nvPr/>
        </p:nvPicPr>
        <p:blipFill rotWithShape="1">
          <a:blip r:embed="rId5">
            <a:alphaModFix/>
          </a:blip>
          <a:srcRect b="0" l="0" r="0" t="0"/>
          <a:stretch/>
        </p:blipFill>
        <p:spPr>
          <a:xfrm>
            <a:off x="2359975" y="3410575"/>
            <a:ext cx="2699579" cy="809863"/>
          </a:xfrm>
          <a:prstGeom prst="rect">
            <a:avLst/>
          </a:prstGeom>
          <a:noFill/>
          <a:ln>
            <a:noFill/>
          </a:ln>
        </p:spPr>
      </p:pic>
      <p:pic>
        <p:nvPicPr>
          <p:cNvPr descr="Radio FBK - FBK" id="296" name="Google Shape;296;p37"/>
          <p:cNvPicPr preferRelativeResize="0"/>
          <p:nvPr/>
        </p:nvPicPr>
        <p:blipFill rotWithShape="1">
          <a:blip r:embed="rId6">
            <a:alphaModFix/>
          </a:blip>
          <a:srcRect b="0" l="0" r="0" t="0"/>
          <a:stretch/>
        </p:blipFill>
        <p:spPr>
          <a:xfrm>
            <a:off x="542075" y="4884375"/>
            <a:ext cx="1543200" cy="750100"/>
          </a:xfrm>
          <a:prstGeom prst="rect">
            <a:avLst/>
          </a:prstGeom>
          <a:noFill/>
          <a:ln>
            <a:noFill/>
          </a:ln>
        </p:spPr>
      </p:pic>
      <p:pic>
        <p:nvPicPr>
          <p:cNvPr descr="Fondazione Ugo Bordoni – 5G Italy 2022" id="297" name="Google Shape;297;p37"/>
          <p:cNvPicPr preferRelativeResize="0"/>
          <p:nvPr/>
        </p:nvPicPr>
        <p:blipFill rotWithShape="1">
          <a:blip r:embed="rId7">
            <a:alphaModFix/>
          </a:blip>
          <a:srcRect b="0" l="0" r="0" t="0"/>
          <a:stretch/>
        </p:blipFill>
        <p:spPr>
          <a:xfrm>
            <a:off x="2450525" y="4599399"/>
            <a:ext cx="2258375" cy="1254650"/>
          </a:xfrm>
          <a:prstGeom prst="rect">
            <a:avLst/>
          </a:prstGeom>
          <a:noFill/>
          <a:ln>
            <a:noFill/>
          </a:ln>
        </p:spPr>
      </p:pic>
      <p:pic>
        <p:nvPicPr>
          <p:cNvPr id="298" name="Google Shape;298;p37"/>
          <p:cNvPicPr preferRelativeResize="0"/>
          <p:nvPr/>
        </p:nvPicPr>
        <p:blipFill>
          <a:blip r:embed="rId8">
            <a:alphaModFix/>
          </a:blip>
          <a:stretch>
            <a:fillRect/>
          </a:stretch>
        </p:blipFill>
        <p:spPr>
          <a:xfrm>
            <a:off x="2359974" y="2138727"/>
            <a:ext cx="2501550" cy="892900"/>
          </a:xfrm>
          <a:prstGeom prst="rect">
            <a:avLst/>
          </a:prstGeom>
          <a:noFill/>
          <a:ln>
            <a:noFill/>
          </a:ln>
        </p:spPr>
      </p:pic>
      <p:sp>
        <p:nvSpPr>
          <p:cNvPr id="299" name="Google Shape;299;p37"/>
          <p:cNvSpPr txBox="1"/>
          <p:nvPr>
            <p:ph type="title"/>
          </p:nvPr>
        </p:nvSpPr>
        <p:spPr>
          <a:xfrm>
            <a:off x="7679271" y="1498000"/>
            <a:ext cx="3529500" cy="37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B27F47"/>
              </a:buClr>
              <a:buSzPts val="1800"/>
              <a:buNone/>
            </a:pPr>
            <a:r>
              <a:rPr b="1" lang="it-IT"/>
              <a:t>Aziende</a:t>
            </a:r>
            <a:endParaRPr/>
          </a:p>
        </p:txBody>
      </p:sp>
      <p:pic>
        <p:nvPicPr>
          <p:cNvPr descr="Deloitte logo | Storia, valore, PNG" id="300" name="Google Shape;300;p37"/>
          <p:cNvPicPr preferRelativeResize="0"/>
          <p:nvPr/>
        </p:nvPicPr>
        <p:blipFill rotWithShape="1">
          <a:blip r:embed="rId9">
            <a:alphaModFix/>
          </a:blip>
          <a:srcRect b="0" l="0" r="0" t="0"/>
          <a:stretch/>
        </p:blipFill>
        <p:spPr>
          <a:xfrm>
            <a:off x="6691319" y="4715025"/>
            <a:ext cx="1735830" cy="874975"/>
          </a:xfrm>
          <a:prstGeom prst="rect">
            <a:avLst/>
          </a:prstGeom>
          <a:noFill/>
          <a:ln>
            <a:noFill/>
          </a:ln>
        </p:spPr>
      </p:pic>
      <p:pic>
        <p:nvPicPr>
          <p:cNvPr descr="Eni - Wikipedia" id="301" name="Google Shape;301;p37"/>
          <p:cNvPicPr preferRelativeResize="0"/>
          <p:nvPr/>
        </p:nvPicPr>
        <p:blipFill rotWithShape="1">
          <a:blip r:embed="rId10">
            <a:alphaModFix/>
          </a:blip>
          <a:srcRect b="0" l="0" r="0" t="0"/>
          <a:stretch/>
        </p:blipFill>
        <p:spPr>
          <a:xfrm>
            <a:off x="9955294" y="3328381"/>
            <a:ext cx="834057" cy="974253"/>
          </a:xfrm>
          <a:prstGeom prst="rect">
            <a:avLst/>
          </a:prstGeom>
          <a:noFill/>
          <a:ln>
            <a:noFill/>
          </a:ln>
        </p:spPr>
      </p:pic>
      <p:pic>
        <p:nvPicPr>
          <p:cNvPr id="302" name="Google Shape;302;p37"/>
          <p:cNvPicPr preferRelativeResize="0"/>
          <p:nvPr/>
        </p:nvPicPr>
        <p:blipFill rotWithShape="1">
          <a:blip r:embed="rId11">
            <a:alphaModFix/>
          </a:blip>
          <a:srcRect b="0" l="0" r="0" t="0"/>
          <a:stretch/>
        </p:blipFill>
        <p:spPr>
          <a:xfrm>
            <a:off x="6496415" y="3744654"/>
            <a:ext cx="2197958" cy="246126"/>
          </a:xfrm>
          <a:prstGeom prst="rect">
            <a:avLst/>
          </a:prstGeom>
          <a:noFill/>
          <a:ln>
            <a:noFill/>
          </a:ln>
        </p:spPr>
      </p:pic>
      <p:pic>
        <p:nvPicPr>
          <p:cNvPr descr="logo intesa san paolo_2 | Patronato Inas Cisl" id="303" name="Google Shape;303;p37"/>
          <p:cNvPicPr preferRelativeResize="0"/>
          <p:nvPr/>
        </p:nvPicPr>
        <p:blipFill rotWithShape="1">
          <a:blip r:embed="rId12">
            <a:alphaModFix/>
          </a:blip>
          <a:srcRect b="0" l="0" r="0" t="0"/>
          <a:stretch/>
        </p:blipFill>
        <p:spPr>
          <a:xfrm>
            <a:off x="9627936" y="2209906"/>
            <a:ext cx="1653571" cy="750543"/>
          </a:xfrm>
          <a:prstGeom prst="rect">
            <a:avLst/>
          </a:prstGeom>
          <a:noFill/>
          <a:ln>
            <a:noFill/>
          </a:ln>
        </p:spPr>
      </p:pic>
      <p:pic>
        <p:nvPicPr>
          <p:cNvPr id="304" name="Google Shape;304;p37"/>
          <p:cNvPicPr preferRelativeResize="0"/>
          <p:nvPr/>
        </p:nvPicPr>
        <p:blipFill rotWithShape="1">
          <a:blip r:embed="rId13">
            <a:alphaModFix/>
          </a:blip>
          <a:srcRect b="0" l="0" r="0" t="0"/>
          <a:stretch/>
        </p:blipFill>
        <p:spPr>
          <a:xfrm>
            <a:off x="6212887" y="2428320"/>
            <a:ext cx="2765030" cy="468572"/>
          </a:xfrm>
          <a:prstGeom prst="rect">
            <a:avLst/>
          </a:prstGeom>
          <a:noFill/>
          <a:ln>
            <a:noFill/>
          </a:ln>
        </p:spPr>
      </p:pic>
      <p:pic>
        <p:nvPicPr>
          <p:cNvPr descr="Telsy - CyberSec2023" id="305" name="Google Shape;305;p37"/>
          <p:cNvPicPr preferRelativeResize="0"/>
          <p:nvPr/>
        </p:nvPicPr>
        <p:blipFill rotWithShape="1">
          <a:blip r:embed="rId14">
            <a:alphaModFix/>
          </a:blip>
          <a:srcRect b="0" l="0" r="0" t="0"/>
          <a:stretch/>
        </p:blipFill>
        <p:spPr>
          <a:xfrm>
            <a:off x="9821171" y="4784194"/>
            <a:ext cx="1387604" cy="7366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8"/>
          <p:cNvSpPr txBox="1"/>
          <p:nvPr>
            <p:ph type="title"/>
          </p:nvPr>
        </p:nvSpPr>
        <p:spPr>
          <a:xfrm>
            <a:off x="838200" y="1335636"/>
            <a:ext cx="10515600" cy="7800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it-IT" sz="3100"/>
              <a:t>Roadmap</a:t>
            </a:r>
            <a:endParaRPr sz="3100"/>
          </a:p>
        </p:txBody>
      </p:sp>
      <p:sp>
        <p:nvSpPr>
          <p:cNvPr id="312" name="Google Shape;312;p38"/>
          <p:cNvSpPr txBox="1"/>
          <p:nvPr>
            <p:ph idx="1" type="body"/>
          </p:nvPr>
        </p:nvSpPr>
        <p:spPr>
          <a:xfrm>
            <a:off x="838200" y="2291137"/>
            <a:ext cx="10515600" cy="3885900"/>
          </a:xfrm>
          <a:prstGeom prst="rect">
            <a:avLst/>
          </a:prstGeom>
        </p:spPr>
        <p:txBody>
          <a:bodyPr anchorCtr="0" anchor="t" bIns="45700" lIns="91425" spcFirstLastPara="1" rIns="91425" wrap="square" tIns="45700">
            <a:normAutofit/>
          </a:bodyPr>
          <a:lstStyle/>
          <a:p>
            <a:pPr indent="-368300" lvl="0" marL="457200" rtl="0" algn="l">
              <a:lnSpc>
                <a:spcPct val="115000"/>
              </a:lnSpc>
              <a:spcBef>
                <a:spcPts val="1000"/>
              </a:spcBef>
              <a:spcAft>
                <a:spcPts val="0"/>
              </a:spcAft>
              <a:buSzPts val="2200"/>
              <a:buChar char="•"/>
            </a:pPr>
            <a:r>
              <a:rPr lang="it-IT" sz="3200"/>
              <a:t>Governance</a:t>
            </a:r>
            <a:endParaRPr sz="3200"/>
          </a:p>
          <a:p>
            <a:pPr indent="-368300" lvl="0" marL="457200" rtl="0" algn="l">
              <a:lnSpc>
                <a:spcPct val="115000"/>
              </a:lnSpc>
              <a:spcBef>
                <a:spcPts val="0"/>
              </a:spcBef>
              <a:spcAft>
                <a:spcPts val="0"/>
              </a:spcAft>
              <a:buSzPts val="2200"/>
              <a:buChar char="•"/>
            </a:pPr>
            <a:r>
              <a:rPr lang="it-IT" sz="3200"/>
              <a:t>Research</a:t>
            </a:r>
            <a:endParaRPr sz="3200"/>
          </a:p>
          <a:p>
            <a:pPr indent="-368300" lvl="0" marL="457200" rtl="0" algn="l">
              <a:lnSpc>
                <a:spcPct val="115000"/>
              </a:lnSpc>
              <a:spcBef>
                <a:spcPts val="0"/>
              </a:spcBef>
              <a:spcAft>
                <a:spcPts val="0"/>
              </a:spcAft>
              <a:buSzPts val="2200"/>
              <a:buChar char="•"/>
            </a:pPr>
            <a:r>
              <a:rPr lang="it-IT" sz="3200"/>
              <a:t>Innovation</a:t>
            </a:r>
            <a:endParaRPr sz="3200"/>
          </a:p>
          <a:p>
            <a:pPr indent="-368300" lvl="0" marL="457200" rtl="0" algn="l">
              <a:lnSpc>
                <a:spcPct val="115000"/>
              </a:lnSpc>
              <a:spcBef>
                <a:spcPts val="0"/>
              </a:spcBef>
              <a:spcAft>
                <a:spcPts val="0"/>
              </a:spcAft>
              <a:buSzPts val="2200"/>
              <a:buChar char="•"/>
            </a:pPr>
            <a:r>
              <a:rPr lang="it-IT" sz="3200"/>
              <a:t>Training</a:t>
            </a:r>
            <a:endParaRPr sz="3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9"/>
          <p:cNvSpPr txBox="1"/>
          <p:nvPr>
            <p:ph type="ctrTitle"/>
          </p:nvPr>
        </p:nvSpPr>
        <p:spPr>
          <a:xfrm>
            <a:off x="838200" y="1335636"/>
            <a:ext cx="4925700" cy="24144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it-IT"/>
              <a:t>Governance</a:t>
            </a:r>
            <a:endParaRPr/>
          </a:p>
        </p:txBody>
      </p:sp>
      <p:sp>
        <p:nvSpPr>
          <p:cNvPr id="319" name="Google Shape;319;p39"/>
          <p:cNvSpPr txBox="1"/>
          <p:nvPr>
            <p:ph idx="1" type="subTitle"/>
          </p:nvPr>
        </p:nvSpPr>
        <p:spPr>
          <a:xfrm>
            <a:off x="838200" y="3879437"/>
            <a:ext cx="4925700" cy="16557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320" name="Google Shape;320;p39"/>
          <p:cNvPicPr preferRelativeResize="0"/>
          <p:nvPr>
            <p:ph idx="2" type="pic"/>
          </p:nvPr>
        </p:nvPicPr>
        <p:blipFill rotWithShape="1">
          <a:blip r:embed="rId3">
            <a:alphaModFix/>
          </a:blip>
          <a:srcRect b="-95325" l="-1250" r="-1250" t="-78048"/>
          <a:stretch/>
        </p:blipFill>
        <p:spPr>
          <a:xfrm>
            <a:off x="6096000" y="1335636"/>
            <a:ext cx="5257800" cy="452653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id="325" name="Google Shape;325;p40"/>
          <p:cNvPicPr preferRelativeResize="0"/>
          <p:nvPr/>
        </p:nvPicPr>
        <p:blipFill rotWithShape="1">
          <a:blip r:embed="rId3">
            <a:alphaModFix/>
          </a:blip>
          <a:srcRect b="15572" l="0" r="0" t="17564"/>
          <a:stretch/>
        </p:blipFill>
        <p:spPr>
          <a:xfrm>
            <a:off x="1117125" y="1333600"/>
            <a:ext cx="9772850" cy="4900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1"/>
          <p:cNvSpPr txBox="1"/>
          <p:nvPr>
            <p:ph type="ctrTitle"/>
          </p:nvPr>
        </p:nvSpPr>
        <p:spPr>
          <a:xfrm>
            <a:off x="838200" y="1335636"/>
            <a:ext cx="4925700" cy="24144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it-IT"/>
              <a:t>Research</a:t>
            </a:r>
            <a:endParaRPr/>
          </a:p>
        </p:txBody>
      </p:sp>
      <p:sp>
        <p:nvSpPr>
          <p:cNvPr id="332" name="Google Shape;332;p41"/>
          <p:cNvSpPr txBox="1"/>
          <p:nvPr>
            <p:ph idx="1" type="subTitle"/>
          </p:nvPr>
        </p:nvSpPr>
        <p:spPr>
          <a:xfrm>
            <a:off x="838200" y="3879437"/>
            <a:ext cx="4925700" cy="16557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333" name="Google Shape;333;p41"/>
          <p:cNvPicPr preferRelativeResize="0"/>
          <p:nvPr>
            <p:ph idx="2" type="pic"/>
          </p:nvPr>
        </p:nvPicPr>
        <p:blipFill rotWithShape="1">
          <a:blip r:embed="rId3">
            <a:alphaModFix/>
          </a:blip>
          <a:srcRect b="-95325" l="-1250" r="-1250" t="-78048"/>
          <a:stretch/>
        </p:blipFill>
        <p:spPr>
          <a:xfrm>
            <a:off x="6096000" y="1335636"/>
            <a:ext cx="5257800" cy="4526536"/>
          </a:xfrm>
          <a:prstGeom prst="rect">
            <a:avLst/>
          </a:prstGeom>
        </p:spPr>
      </p:pic>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